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8" r:id="rId3"/>
    <p:sldId id="283" r:id="rId4"/>
    <p:sldId id="257" r:id="rId5"/>
    <p:sldId id="282" r:id="rId6"/>
    <p:sldId id="287" r:id="rId7"/>
    <p:sldId id="289" r:id="rId8"/>
    <p:sldId id="314" r:id="rId9"/>
    <p:sldId id="315" r:id="rId10"/>
    <p:sldId id="309" r:id="rId11"/>
    <p:sldId id="266" r:id="rId12"/>
    <p:sldId id="312" r:id="rId13"/>
    <p:sldId id="313" r:id="rId14"/>
    <p:sldId id="284" r:id="rId15"/>
    <p:sldId id="316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85" d="100"/>
          <a:sy n="85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AB15A1-A6DD-4786-A52E-37FEC3A26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74C70F-5779-4B50-8CF7-91F7090F0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47A004-6199-4909-B04E-3259C0B87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5FCC-7845-41EA-AD65-839AEDFC76BF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AF469F-7320-4E30-9173-7F9FB158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048ED8-83AC-4B8A-AE28-6E3131DBF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B6D3-A144-481C-84E1-ACB263557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758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20A13D-40C1-4877-BAD7-76E04449A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592BA31-80A8-473F-B65E-DAD93D7C1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6F47C3-32AE-4EE3-BEF8-E1ABC7FCE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5FCC-7845-41EA-AD65-839AEDFC76BF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81732F-6E3F-4F89-B87E-087C4B8A5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F7ACCD-6146-4AD8-8E22-58D344806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B6D3-A144-481C-84E1-ACB263557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5765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CB4F71A-9500-471F-9943-50EB1A0F82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43736E8-5A13-499E-8A59-CD1E40610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04F23D-E857-4D4A-9F5C-F6D0B7EBA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5FCC-7845-41EA-AD65-839AEDFC76BF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FE50B6-B731-409F-8960-B2A75E525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AC0A76-33EC-444E-B34C-D7494E30D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B6D3-A144-481C-84E1-ACB263557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0684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6F0CC6-E155-46B1-912F-9C986632D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FDCA55-01AD-4B9D-ABE4-1B2CC9201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4AFF204-7F74-4E37-A6CC-90B8799EF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5FCC-7845-41EA-AD65-839AEDFC76BF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02EDA4-BAEA-415E-96F0-AE4825472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D10082-1CAB-44CF-A0DB-08C54B37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B6D3-A144-481C-84E1-ACB263557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0225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E7328-0F3D-482D-A0DE-85707803C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8B1744D-F879-4101-985F-92C47603D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952381F-9E01-4119-992D-82ED5A44F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5FCC-7845-41EA-AD65-839AEDFC76BF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8BFD1F-A9AE-4913-9656-29A63C692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55D527-26FC-45B6-880E-443FA0EAA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B6D3-A144-481C-84E1-ACB263557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6909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FA3B9-9A46-42D1-8751-C15D810D1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95E34A-3711-48C0-B822-B1B4A8A4DB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14168F3-4D95-4A7B-80DF-3AD8F1EE1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B9CF9CF-77F9-4772-A3A6-90E88320E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5FCC-7845-41EA-AD65-839AEDFC76BF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2DF0D36-CB35-4C3B-8021-97BFE0FB5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9AB7D32-A7FF-4C7E-9684-94EECD73A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B6D3-A144-481C-84E1-ACB263557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5584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31D261-7ED1-4E75-A25A-019BE435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3EF2D19-54D8-4A21-8A5B-5620D6D90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FEA1147-7931-445B-83F8-DDA6C81D7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091DE2D-2DC3-4A7B-8A18-11D8BD8A5D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B6B2CBE-CE70-4FD3-AD6C-520208FB0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8356663-6AEE-464D-BC35-CCE70BDD0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5FCC-7845-41EA-AD65-839AEDFC76BF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C680A31-9EDE-4CD8-95DB-8E01CA6A9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A8B2C60-A025-49CC-B08C-54F2A294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B6D3-A144-481C-84E1-ACB263557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2434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E30859-387C-4409-992D-9DDE53B05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7C1E470-2E89-481C-913B-DF32B151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5FCC-7845-41EA-AD65-839AEDFC76BF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2705501-57A5-4946-B364-1DAEB1AA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3E68124-328E-4B6A-95AD-8BACFBDF2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B6D3-A144-481C-84E1-ACB263557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831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DDF3BDE-A2BC-4BA0-9823-6F4D2E687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5FCC-7845-41EA-AD65-839AEDFC76BF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E6B4A7C-02A6-4E68-95C6-8D672AB6F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20D4685-AD3C-40AE-9BDF-D001C8D8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B6D3-A144-481C-84E1-ACB263557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009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B23CF8-2220-4880-8065-09CEDE31E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3BD02B-3AEA-488A-AAA0-219013FC9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61C1BB8-40B9-434D-BB91-B758D79DC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2D8A93F-7EED-488D-8FA0-FEEE34625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5FCC-7845-41EA-AD65-839AEDFC76BF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8C35461-7119-4B20-8F27-AC0E78FF9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728B715-859C-4B2D-B91A-F9048B0A4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B6D3-A144-481C-84E1-ACB263557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4083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7C8008-E59C-4CD6-B490-4147108F1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8D49041-2222-4472-879B-EFD34EA535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3A7634A-28FA-414F-ACE6-3BB3C0712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C194794-0218-4DBD-89FD-D8548BDBA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5FCC-7845-41EA-AD65-839AEDFC76BF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338D5DB-B51A-4DF3-BFB0-5BF6ABAEA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793542B-2FAD-4393-B16E-800CFC743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B6D3-A144-481C-84E1-ACB263557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9809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2D7F60C-651F-4E62-99E7-7B55E7757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84E925A-E33F-468B-B988-0364D3B07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7D365A-2BD8-4ADB-9A06-113AD6D74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5FCC-7845-41EA-AD65-839AEDFC76BF}" type="datetimeFigureOut">
              <a:rPr lang="nl-NL" smtClean="0"/>
              <a:t>14-6-2022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2A51AE-75BE-4383-A299-79E2491EC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1C6F3E-13D9-4769-AB2C-448EE6937E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AB6D3-A144-481C-84E1-ACB263557D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883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A70B15-6EB2-417C-AF23-93F1743DF7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7121C76-DB4E-4A43-A797-65F2DD34F0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 descr="Afbeelding met weg, scène, snelweg, klaverblad&#10;&#10;Automatisch gegenereerde beschrijving">
            <a:extLst>
              <a:ext uri="{FF2B5EF4-FFF2-40B4-BE49-F238E27FC236}">
                <a16:creationId xmlns:a16="http://schemas.microsoft.com/office/drawing/2014/main" id="{161F9709-8CA8-43A2-A6C9-E8F7E9EE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29D6BFD-A2A6-42B3-8A6E-39251A82511E}"/>
              </a:ext>
            </a:extLst>
          </p:cNvPr>
          <p:cNvSpPr txBox="1"/>
          <p:nvPr/>
        </p:nvSpPr>
        <p:spPr>
          <a:xfrm>
            <a:off x="1524000" y="1122363"/>
            <a:ext cx="8991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>
                <a:solidFill>
                  <a:schemeClr val="bg1"/>
                </a:solidFill>
              </a:rPr>
              <a:t>Stedenbouwkundige uitgangspunten locatie Isotopenweg</a:t>
            </a:r>
          </a:p>
          <a:p>
            <a:pPr algn="ctr"/>
            <a:r>
              <a:rPr lang="nl-NL" sz="5400" dirty="0">
                <a:solidFill>
                  <a:schemeClr val="bg1"/>
                </a:solidFill>
              </a:rPr>
              <a:t>Ondernemersontbijt 15 juni ‘22</a:t>
            </a:r>
          </a:p>
        </p:txBody>
      </p:sp>
    </p:spTree>
    <p:extLst>
      <p:ext uri="{BB962C8B-B14F-4D97-AF65-F5344CB8AC3E}">
        <p14:creationId xmlns:p14="http://schemas.microsoft.com/office/powerpoint/2010/main" val="3393462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99056A-D10C-4804-BC0E-2BE755DF5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C904B3-C82A-4124-AA31-323E627F8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7077CE9-ECA0-42DD-93F1-8F4689217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0"/>
            <a:ext cx="9698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585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5D997D-EC9A-4B63-AC3A-73A813ADA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Bouwvolume maximaal compact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7F53312-20FE-4DF5-A9D2-66A4615C6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2" y="2156177"/>
            <a:ext cx="5879825" cy="3307645"/>
          </a:xfrm>
        </p:spPr>
      </p:pic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54D46221-01D3-4781-BD6A-C32BCCAB2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9" t="11573" r="20117"/>
          <a:stretch/>
        </p:blipFill>
        <p:spPr>
          <a:xfrm>
            <a:off x="6423378" y="1986844"/>
            <a:ext cx="5768621" cy="48711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13302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43434D-A38C-45C8-BD4B-05CC6BF72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77A30B-C3ED-483A-A7D2-8F83A52D05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540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90BC643-885E-44FE-98AA-1DA950A69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8" y="0"/>
            <a:ext cx="9412773" cy="6857999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FADCB4-6461-4D5E-955D-796816574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15933" cy="1325563"/>
          </a:xfrm>
        </p:spPr>
        <p:txBody>
          <a:bodyPr/>
          <a:lstStyle/>
          <a:p>
            <a:r>
              <a:rPr lang="nl-NL" dirty="0"/>
              <a:t>Truckparkeerplaats</a:t>
            </a:r>
          </a:p>
        </p:txBody>
      </p:sp>
    </p:spTree>
    <p:extLst>
      <p:ext uri="{BB962C8B-B14F-4D97-AF65-F5344CB8AC3E}">
        <p14:creationId xmlns:p14="http://schemas.microsoft.com/office/powerpoint/2010/main" val="2618192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14445A-BEF3-45AA-BF11-069D8245F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Planning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457D45-8EC5-4325-A30D-601CD3C17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E5CB603-8613-4C4C-AA9A-9103E2839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76566"/>
            <a:ext cx="8187127" cy="544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32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458E22-A1E7-44A7-AA47-ADD20C79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Processtappen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70C424-7369-4CF5-A117-4A7760D6C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Afronden SPvE						zomer 2022	</a:t>
            </a:r>
          </a:p>
          <a:p>
            <a:r>
              <a:rPr lang="nl-NL" dirty="0"/>
              <a:t>Besluitvorming SPvE in gemeenteraad: 		december 2022</a:t>
            </a:r>
          </a:p>
          <a:p>
            <a:r>
              <a:rPr lang="nl-NL" dirty="0"/>
              <a:t>Planologische procedure Depotgebouw		maart 2023</a:t>
            </a:r>
          </a:p>
          <a:p>
            <a:r>
              <a:rPr lang="nl-NL" dirty="0"/>
              <a:t>Inrichtingsplan vrachtwagenparkeerplaats		juni 2023</a:t>
            </a:r>
          </a:p>
          <a:p>
            <a:r>
              <a:rPr lang="nl-NL" dirty="0"/>
              <a:t>Start bouw Depotgebouw				november 2023</a:t>
            </a:r>
          </a:p>
          <a:p>
            <a:r>
              <a:rPr lang="nl-NL" dirty="0"/>
              <a:t>Uitvoering vrachtwagenparkeerplaats		begin 2024</a:t>
            </a:r>
          </a:p>
          <a:p>
            <a:r>
              <a:rPr lang="nl-NL" dirty="0"/>
              <a:t>Ingebruikname vrachtwagenparkeerplaats		medio/eind 2024</a:t>
            </a:r>
          </a:p>
          <a:p>
            <a:r>
              <a:rPr lang="nl-NL" dirty="0"/>
              <a:t>Ingebruikname Depot					eind 2025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9856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A70B15-6EB2-417C-AF23-93F1743DF7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7121C76-DB4E-4A43-A797-65F2DD34F0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 descr="Afbeelding met weg, scène, snelweg, klaverblad&#10;&#10;Automatisch gegenereerde beschrijving">
            <a:extLst>
              <a:ext uri="{FF2B5EF4-FFF2-40B4-BE49-F238E27FC236}">
                <a16:creationId xmlns:a16="http://schemas.microsoft.com/office/drawing/2014/main" id="{161F9709-8CA8-43A2-A6C9-E8F7E9EE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29D6BFD-A2A6-42B3-8A6E-39251A82511E}"/>
              </a:ext>
            </a:extLst>
          </p:cNvPr>
          <p:cNvSpPr txBox="1"/>
          <p:nvPr/>
        </p:nvSpPr>
        <p:spPr>
          <a:xfrm>
            <a:off x="3273778" y="199033"/>
            <a:ext cx="3544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>
                <a:solidFill>
                  <a:schemeClr val="bg1"/>
                </a:solidFill>
              </a:rPr>
              <a:t>De locatie</a:t>
            </a:r>
          </a:p>
        </p:txBody>
      </p:sp>
    </p:spTree>
    <p:extLst>
      <p:ext uri="{BB962C8B-B14F-4D97-AF65-F5344CB8AC3E}">
        <p14:creationId xmlns:p14="http://schemas.microsoft.com/office/powerpoint/2010/main" val="650046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458E22-A1E7-44A7-AA47-ADD20C79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opgave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70C424-7369-4CF5-A117-4A7760D6C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Depotgebouw voor collecties Centraal Museum, Universiteitsmuseum, provinciale collectie en deel gemeentelijke collectie; 15.000m2 </a:t>
            </a:r>
            <a:r>
              <a:rPr lang="nl-NL" dirty="0" err="1"/>
              <a:t>bvo</a:t>
            </a:r>
            <a:r>
              <a:rPr lang="nl-NL" dirty="0"/>
              <a:t> </a:t>
            </a:r>
          </a:p>
          <a:p>
            <a:r>
              <a:rPr lang="nl-NL" dirty="0"/>
              <a:t>Vrachtwagenparkeerplaats</a:t>
            </a:r>
          </a:p>
          <a:p>
            <a:r>
              <a:rPr lang="nl-NL" dirty="0"/>
              <a:t>Fietsroute </a:t>
            </a:r>
            <a:r>
              <a:rPr lang="nl-NL" dirty="0" err="1"/>
              <a:t>‘Van</a:t>
            </a:r>
            <a:r>
              <a:rPr lang="nl-NL" dirty="0"/>
              <a:t> Dam tot Dom’ kruist mogelijk terrein</a:t>
            </a:r>
          </a:p>
          <a:p>
            <a:r>
              <a:rPr lang="nl-NL" dirty="0"/>
              <a:t>Terrein in beeld voor de aanlanding van fietsbrug over ARK</a:t>
            </a:r>
          </a:p>
          <a:p>
            <a:r>
              <a:rPr lang="nl-NL" dirty="0"/>
              <a:t>Strategische locatie in relatie tot vergroening Lage Weide. 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040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D6A1AB-E583-487D-8D57-101EC609A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7" y="365125"/>
            <a:ext cx="10873353" cy="1325563"/>
          </a:xfrm>
        </p:spPr>
        <p:txBody>
          <a:bodyPr/>
          <a:lstStyle/>
          <a:p>
            <a:r>
              <a:rPr lang="nl-NL" dirty="0"/>
              <a:t>Lage Weide </a:t>
            </a:r>
            <a:br>
              <a:rPr lang="nl-NL" dirty="0"/>
            </a:br>
            <a:r>
              <a:rPr lang="nl-NL" dirty="0"/>
              <a:t>in de stad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DF01887-4300-4D4C-8C85-95F899411DC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129" y="0"/>
            <a:ext cx="743681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CADCEEF-E08B-4F75-8148-B47ED2102E89}"/>
              </a:ext>
            </a:extLst>
          </p:cNvPr>
          <p:cNvSpPr txBox="1"/>
          <p:nvPr/>
        </p:nvSpPr>
        <p:spPr>
          <a:xfrm>
            <a:off x="221226" y="1917290"/>
            <a:ext cx="317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Slecht verbonden met de stad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Begrensd door zware, landelijke infrastructuur: A2, spoor, Amsterdam-Rijnkanaal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Temidden</a:t>
            </a:r>
            <a:r>
              <a:rPr lang="nl-NL" dirty="0"/>
              <a:t> van woonwijken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Industrieterrein met zware milieucontour (belangrijk voor stad en regio)</a:t>
            </a:r>
          </a:p>
        </p:txBody>
      </p:sp>
    </p:spTree>
    <p:extLst>
      <p:ext uri="{BB962C8B-B14F-4D97-AF65-F5344CB8AC3E}">
        <p14:creationId xmlns:p14="http://schemas.microsoft.com/office/powerpoint/2010/main" val="3360430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8CD465-2F07-44E6-891A-586156938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817326C-9496-4E46-934C-EB5B7DA37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07" t="21420" r="7902" b="7730"/>
          <a:stretch/>
        </p:blipFill>
        <p:spPr>
          <a:xfrm>
            <a:off x="-6993" y="0"/>
            <a:ext cx="12198993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83638E4-D3FC-4DF5-BA01-B98D97E47D5B}"/>
              </a:ext>
            </a:extLst>
          </p:cNvPr>
          <p:cNvSpPr txBox="1"/>
          <p:nvPr/>
        </p:nvSpPr>
        <p:spPr>
          <a:xfrm>
            <a:off x="401053" y="3429000"/>
            <a:ext cx="43634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Utrecht Noordwest met Lage Weide als industrieterrein tussen infrastructuur, woonwijken en groene landschappen.</a:t>
            </a:r>
          </a:p>
          <a:p>
            <a:r>
              <a:rPr lang="nl-NL" sz="2400" dirty="0">
                <a:solidFill>
                  <a:schemeClr val="bg1"/>
                </a:solidFill>
              </a:rPr>
              <a:t>Rechts: uitsnede uit groenstructuurplan </a:t>
            </a:r>
          </a:p>
        </p:txBody>
      </p:sp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83715978-167F-49B7-8039-F21ADA17D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40" y="2087820"/>
            <a:ext cx="3489960" cy="29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6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8944AE-BC9A-4C85-BD66-5C90339F3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1F7BE9-23F3-4B84-B34A-5F52F5C7F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C2267A3-4426-488D-813B-8972361245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56" t="12903" r="8674" b="9931"/>
          <a:stretch/>
        </p:blipFill>
        <p:spPr>
          <a:xfrm>
            <a:off x="0" y="0"/>
            <a:ext cx="12192000" cy="685861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4549779-CEF2-445D-91E0-CE7F8D20EA07}"/>
              </a:ext>
            </a:extLst>
          </p:cNvPr>
          <p:cNvSpPr txBox="1"/>
          <p:nvPr/>
        </p:nvSpPr>
        <p:spPr>
          <a:xfrm>
            <a:off x="573206" y="2347415"/>
            <a:ext cx="3629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bg1"/>
                </a:solidFill>
              </a:rPr>
              <a:t>Potentiële groene zone tussen het noordelijke en zuidelijke deel (maar het groen is versnipperd)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bg1"/>
                </a:solidFill>
              </a:rPr>
              <a:t>Aansluiting op A2: entree van Lage Weide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bg1"/>
                </a:solidFill>
              </a:rPr>
              <a:t>Dit is een kans om meerdere doelen te bereiken</a:t>
            </a:r>
          </a:p>
        </p:txBody>
      </p:sp>
    </p:spTree>
    <p:extLst>
      <p:ext uri="{BB962C8B-B14F-4D97-AF65-F5344CB8AC3E}">
        <p14:creationId xmlns:p14="http://schemas.microsoft.com/office/powerpoint/2010/main" val="4107432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512CE2CD-C07D-4FD8-9BCF-726C0FEA6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017" t="38897" r="13799" b="12665"/>
          <a:stretch/>
        </p:blipFill>
        <p:spPr>
          <a:xfrm>
            <a:off x="3221217" y="344212"/>
            <a:ext cx="4667229" cy="294467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2C006A-4787-4476-B9A8-9FBF4072C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39" y="191729"/>
            <a:ext cx="2225195" cy="1386347"/>
          </a:xfrm>
        </p:spPr>
        <p:txBody>
          <a:bodyPr>
            <a:normAutofit fontScale="90000"/>
          </a:bodyPr>
          <a:lstStyle/>
          <a:p>
            <a:r>
              <a:rPr lang="nl-NL" sz="2400" dirty="0"/>
              <a:t>in potentie aanwezige landschappelijke kwaliteiten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30C7AF7-11FA-4F18-B19C-1E3E86519EEF}"/>
              </a:ext>
            </a:extLst>
          </p:cNvPr>
          <p:cNvPicPr/>
          <p:nvPr/>
        </p:nvPicPr>
        <p:blipFill rotWithShape="1">
          <a:blip r:embed="rId3"/>
          <a:srcRect l="53155" t="33713" r="9560" b="16084"/>
          <a:stretch/>
        </p:blipFill>
        <p:spPr bwMode="auto">
          <a:xfrm>
            <a:off x="8136686" y="0"/>
            <a:ext cx="4055313" cy="3429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CDEA989-EFC9-423C-86BF-88E8DF17F44F}"/>
              </a:ext>
            </a:extLst>
          </p:cNvPr>
          <p:cNvPicPr/>
          <p:nvPr/>
        </p:nvPicPr>
        <p:blipFill rotWithShape="1">
          <a:blip r:embed="rId4"/>
          <a:srcRect l="55855" t="25287" r="1630" b="12699"/>
          <a:stretch/>
        </p:blipFill>
        <p:spPr bwMode="auto">
          <a:xfrm>
            <a:off x="8136687" y="3704095"/>
            <a:ext cx="4055311" cy="31539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B01BBA6-1CB2-4A05-AAD1-9CE32771C94F}"/>
              </a:ext>
            </a:extLst>
          </p:cNvPr>
          <p:cNvPicPr/>
          <p:nvPr/>
        </p:nvPicPr>
        <p:blipFill rotWithShape="1">
          <a:blip r:embed="rId5"/>
          <a:srcRect l="51117" t="25393" r="5822" b="20813"/>
          <a:stretch/>
        </p:blipFill>
        <p:spPr bwMode="auto">
          <a:xfrm>
            <a:off x="3221217" y="3569110"/>
            <a:ext cx="4658678" cy="3288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30A282F-A23E-4771-82F7-135086F8C5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323" t="13978" r="40363" b="9032"/>
          <a:stretch/>
        </p:blipFill>
        <p:spPr>
          <a:xfrm>
            <a:off x="0" y="1578076"/>
            <a:ext cx="2964426" cy="527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28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064F0-0270-46C1-93B9-1DFEE8438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“Groene ommetjes”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7E425B2-C90B-4DAD-833C-50AC9F2AD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39" y="-10061"/>
            <a:ext cx="6467961" cy="6868061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26F169F-F609-4EC6-BB6B-9F256713F689}"/>
              </a:ext>
            </a:extLst>
          </p:cNvPr>
          <p:cNvSpPr txBox="1"/>
          <p:nvPr/>
        </p:nvSpPr>
        <p:spPr>
          <a:xfrm>
            <a:off x="936978" y="2562578"/>
            <a:ext cx="41994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Versterken van de groenstructuur: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Klimaatadaptief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Ecologie</a:t>
            </a:r>
          </a:p>
          <a:p>
            <a:pPr marL="285750" indent="-285750">
              <a:buFontTx/>
              <a:buChar char="-"/>
            </a:pPr>
            <a:r>
              <a:rPr lang="nl-NL" dirty="0"/>
              <a:t>Recreatie</a:t>
            </a:r>
          </a:p>
          <a:p>
            <a:pPr marL="285750" indent="-285750">
              <a:buFontTx/>
              <a:buChar char="-"/>
            </a:pPr>
            <a:r>
              <a:rPr lang="nl-NL" dirty="0"/>
              <a:t>Verblijfskwaliteit en gezond werkklimaat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6076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DDA10E-9087-4D06-AAF5-D38B39341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3219247-A931-4E3C-9083-AD2E0876A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74" y="0"/>
            <a:ext cx="6519326" cy="6922603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5335DEA-DF6A-408C-AD46-0DE03B2AFB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7"/>
          <a:stretch/>
        </p:blipFill>
        <p:spPr>
          <a:xfrm>
            <a:off x="1" y="0"/>
            <a:ext cx="5672674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276F350-2CB6-46EA-A61A-82A6F63E1788}"/>
              </a:ext>
            </a:extLst>
          </p:cNvPr>
          <p:cNvSpPr txBox="1"/>
          <p:nvPr/>
        </p:nvSpPr>
        <p:spPr>
          <a:xfrm>
            <a:off x="3826933" y="5678311"/>
            <a:ext cx="3285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Toevoeging van groen:</a:t>
            </a:r>
          </a:p>
          <a:p>
            <a:r>
              <a:rPr lang="nl-NL" dirty="0"/>
              <a:t>Bomen, </a:t>
            </a:r>
            <a:r>
              <a:rPr lang="nl-NL" dirty="0" err="1"/>
              <a:t>onderbegroeiing</a:t>
            </a:r>
            <a:r>
              <a:rPr lang="nl-NL" dirty="0"/>
              <a:t>, “ontharding”.</a:t>
            </a:r>
          </a:p>
        </p:txBody>
      </p:sp>
    </p:spTree>
    <p:extLst>
      <p:ext uri="{BB962C8B-B14F-4D97-AF65-F5344CB8AC3E}">
        <p14:creationId xmlns:p14="http://schemas.microsoft.com/office/powerpoint/2010/main" val="18909080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F0B9090CDF1A47BB91339829242D0F" ma:contentTypeVersion="18" ma:contentTypeDescription="Een nieuw document maken." ma:contentTypeScope="" ma:versionID="0ccced2ff9d1136928122fbf4176545e">
  <xsd:schema xmlns:xsd="http://www.w3.org/2001/XMLSchema" xmlns:xs="http://www.w3.org/2001/XMLSchema" xmlns:p="http://schemas.microsoft.com/office/2006/metadata/properties" xmlns:ns2="d2e6037c-7261-491f-9ed9-5e35e259edc7" xmlns:ns3="571f5d9d-e2e0-45d4-b058-ea1ea5033cb6" targetNamespace="http://schemas.microsoft.com/office/2006/metadata/properties" ma:root="true" ma:fieldsID="bd385e1686780418dbdeb2890dd1c9a7" ns2:_="" ns3:_="">
    <xsd:import namespace="d2e6037c-7261-491f-9ed9-5e35e259edc7"/>
    <xsd:import namespace="571f5d9d-e2e0-45d4-b058-ea1ea5033cb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e6037c-7261-491f-9ed9-5e35e259ed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db33678-e601-44f5-9324-0d6f3eb4ed46}" ma:internalName="TaxCatchAll" ma:showField="CatchAllData" ma:web="d2e6037c-7261-491f-9ed9-5e35e259ed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1f5d9d-e2e0-45d4-b058-ea1ea5033c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ddfd741f-01e7-4aff-9445-7eae708d8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66CD6C-F53E-406D-9CBE-34F7091E2828}"/>
</file>

<file path=customXml/itemProps2.xml><?xml version="1.0" encoding="utf-8"?>
<ds:datastoreItem xmlns:ds="http://schemas.openxmlformats.org/officeDocument/2006/customXml" ds:itemID="{668A3401-5E60-45F3-A11B-22D4C77BFA9A}"/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253</Words>
  <Application>Microsoft Office PowerPoint</Application>
  <PresentationFormat>Breedbeeld</PresentationFormat>
  <Paragraphs>42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De opgave</vt:lpstr>
      <vt:lpstr>Lage Weide  in de stad</vt:lpstr>
      <vt:lpstr>PowerPoint-presentatie</vt:lpstr>
      <vt:lpstr>PowerPoint-presentatie</vt:lpstr>
      <vt:lpstr>in potentie aanwezige landschappelijke kwaliteiten </vt:lpstr>
      <vt:lpstr>“Groene ommetjes”</vt:lpstr>
      <vt:lpstr>PowerPoint-presentatie</vt:lpstr>
      <vt:lpstr>PowerPoint-presentatie</vt:lpstr>
      <vt:lpstr>Bouwvolume maximaal compact</vt:lpstr>
      <vt:lpstr>PowerPoint-presentatie</vt:lpstr>
      <vt:lpstr>Truckparkeerplaats</vt:lpstr>
      <vt:lpstr>Planning</vt:lpstr>
      <vt:lpstr>Processtappen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Haaften, Joris van</dc:creator>
  <cp:lastModifiedBy>Joris van Haaften</cp:lastModifiedBy>
  <cp:revision>37</cp:revision>
  <dcterms:created xsi:type="dcterms:W3CDTF">2021-07-07T14:24:05Z</dcterms:created>
  <dcterms:modified xsi:type="dcterms:W3CDTF">2022-06-14T17:18:51Z</dcterms:modified>
</cp:coreProperties>
</file>