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9.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app.xml" ContentType="application/vnd.openxmlformats-officedocument.extended-properties+xml"/>
  <Override PartName="/ppt/tags/tag14.xml" ContentType="application/vnd.openxmlformats-officedocument.presentationml.tags+xml"/>
  <Override PartName="/docProps/custom.xml" ContentType="application/vnd.openxmlformats-officedocument.custom-properties+xml"/>
  <Override PartName="/ppt/tags/tag13.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711" r:id="rId3"/>
    <p:sldMasterId id="2147483753" r:id="rId4"/>
    <p:sldMasterId id="2147483757" r:id="rId5"/>
    <p:sldMasterId id="2147483760" r:id="rId6"/>
  </p:sldMasterIdLst>
  <p:notesMasterIdLst>
    <p:notesMasterId r:id="rId12"/>
  </p:notesMasterIdLst>
  <p:sldIdLst>
    <p:sldId id="642" r:id="rId7"/>
    <p:sldId id="4406" r:id="rId8"/>
    <p:sldId id="4405" r:id="rId9"/>
    <p:sldId id="666" r:id="rId10"/>
    <p:sldId id="5917"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A2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68" autoAdjust="0"/>
    <p:restoredTop sz="95405" autoAdjust="0"/>
  </p:normalViewPr>
  <p:slideViewPr>
    <p:cSldViewPr snapToGrid="0">
      <p:cViewPr varScale="1">
        <p:scale>
          <a:sx n="81" d="100"/>
          <a:sy n="81"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20709-34BC-43F3-950B-2AF23FD26D98}" type="datetimeFigureOut">
              <a:rPr lang="nl-NL" smtClean="0"/>
              <a:t>5-2-2021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9BAC4-9E1C-43BA-8FA0-49F7E52CB699}" type="slidenum">
              <a:rPr lang="nl-NL" smtClean="0"/>
              <a:t>‹#›</a:t>
            </a:fld>
            <a:endParaRPr lang="nl-NL"/>
          </a:p>
        </p:txBody>
      </p:sp>
    </p:spTree>
    <p:extLst>
      <p:ext uri="{BB962C8B-B14F-4D97-AF65-F5344CB8AC3E}">
        <p14:creationId xmlns:p14="http://schemas.microsoft.com/office/powerpoint/2010/main" val="92944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p:spPr>
        <p:txBody>
          <a:bodyPr tIns="0" rIns="0" bIns="0"/>
          <a:lstStyle>
            <a:lvl1pPr algn="l">
              <a:lnSpc>
                <a:spcPts val="4545"/>
              </a:lnSpc>
              <a:defRPr sz="3733" b="0">
                <a:solidFill>
                  <a:schemeClr val="bg1"/>
                </a:solidFill>
              </a:defRPr>
            </a:lvl1pPr>
          </a:lstStyle>
          <a:p>
            <a:pPr lvl="0"/>
            <a:r>
              <a:rPr lang="en-US" noProof="0"/>
              <a:t>Click to edit Master title style</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336000"/>
            <a:ext cx="1994680" cy="480000"/>
          </a:xfrm>
          <a:prstGeom prst="rect">
            <a:avLst/>
          </a:prstGeom>
        </p:spPr>
      </p:pic>
    </p:spTree>
    <p:extLst>
      <p:ext uri="{BB962C8B-B14F-4D97-AF65-F5344CB8AC3E}">
        <p14:creationId xmlns:p14="http://schemas.microsoft.com/office/powerpoint/2010/main" val="2150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415601" y="3778833"/>
            <a:ext cx="11360800" cy="1056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11296611"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127992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251884" y="1077918"/>
            <a:ext cx="8148000" cy="4425999"/>
          </a:xfrm>
          <a:prstGeom prst="rect">
            <a:avLst/>
          </a:prstGeom>
          <a:noFill/>
          <a:ln>
            <a:noFill/>
          </a:ln>
        </p:spPr>
        <p:txBody>
          <a:bodyPr spcFirstLastPara="1" wrap="square" lIns="91425" tIns="91425" rIns="91425" bIns="91425" anchor="t" anchorCtr="0"/>
          <a:lstStyle>
            <a:lvl1pPr marL="609593" marR="0" lvl="0" indent="-482595" algn="l" rtl="0">
              <a:lnSpc>
                <a:spcPct val="90000"/>
              </a:lnSpc>
              <a:spcBef>
                <a:spcPts val="800"/>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84" marR="0" lvl="1" indent="-457195" algn="l" rtl="0">
              <a:lnSpc>
                <a:spcPct val="90000"/>
              </a:lnSpc>
              <a:spcBef>
                <a:spcPts val="8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77" marR="0" lvl="2" indent="-431795" algn="l" rtl="0">
              <a:lnSpc>
                <a:spcPct val="90000"/>
              </a:lnSpc>
              <a:spcBef>
                <a:spcPts val="667"/>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70" marR="0" lvl="3" indent="-42332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62" marR="0" lvl="4" indent="-42332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54" marR="0" lvl="5" indent="-42332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147" marR="0" lvl="6" indent="-42332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739" marR="0" lvl="7" indent="-42332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331" marR="0" lvl="8" indent="-423328" algn="l" rtl="0">
              <a:lnSpc>
                <a:spcPct val="90000"/>
              </a:lnSpc>
              <a:spcBef>
                <a:spcPts val="533"/>
              </a:spcBef>
              <a:spcAft>
                <a:spcPts val="2133"/>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title"/>
          </p:nvPr>
        </p:nvSpPr>
        <p:spPr>
          <a:xfrm>
            <a:off x="251885" y="274643"/>
            <a:ext cx="6236399" cy="6524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18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04767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p:spPr>
        <p:txBody>
          <a:bodyPr tIns="0" rIns="0" bIns="0"/>
          <a:lstStyle>
            <a:lvl1pPr algn="l">
              <a:lnSpc>
                <a:spcPts val="4545"/>
              </a:lnSpc>
              <a:defRPr sz="3733" b="0">
                <a:solidFill>
                  <a:schemeClr val="bg1"/>
                </a:solidFill>
              </a:defRPr>
            </a:lvl1pPr>
          </a:lstStyle>
          <a:p>
            <a:pPr lvl="0"/>
            <a:r>
              <a:rPr lang="nl-NL" noProof="0"/>
              <a:t>Klik om de stijl te bewerken</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336000"/>
            <a:ext cx="1994680" cy="480000"/>
          </a:xfrm>
          <a:prstGeom prst="rect">
            <a:avLst/>
          </a:prstGeom>
        </p:spPr>
      </p:pic>
    </p:spTree>
    <p:extLst>
      <p:ext uri="{BB962C8B-B14F-4D97-AF65-F5344CB8AC3E}">
        <p14:creationId xmlns:p14="http://schemas.microsoft.com/office/powerpoint/2010/main" val="385901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5454"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17" name="Rectangle 16"/>
          <p:cNvSpPr/>
          <p:nvPr/>
        </p:nvSpPr>
        <p:spPr bwMode="gray">
          <a:xfrm>
            <a:off x="3073378" y="6378195"/>
            <a:ext cx="8637777" cy="187200"/>
          </a:xfrm>
          <a:prstGeom prst="rect">
            <a:avLst/>
          </a:prstGeom>
          <a:solidFill>
            <a:srgbClr val="009286"/>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390616"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noProof="0" dirty="0">
              <a:ln>
                <a:noFill/>
              </a:ln>
              <a:solidFill>
                <a:schemeClr val="tx1"/>
              </a:solidFill>
              <a:effectLst/>
              <a:latin typeface="Arial" charset="0"/>
              <a:cs typeface="Arial" charset="0"/>
            </a:endParaRPr>
          </a:p>
        </p:txBody>
      </p:sp>
      <p:sp>
        <p:nvSpPr>
          <p:cNvPr id="19" name="Right Triangle 18"/>
          <p:cNvSpPr>
            <a:spLocks noChangeAspect="1"/>
          </p:cNvSpPr>
          <p:nvPr/>
        </p:nvSpPr>
        <p:spPr bwMode="ltGray">
          <a:xfrm flipH="1">
            <a:off x="11542719" y="6377909"/>
            <a:ext cx="170237" cy="187200"/>
          </a:xfrm>
          <a:prstGeom prst="rtTriangle">
            <a:avLst/>
          </a:prstGeom>
          <a:solidFill>
            <a:srgbClr val="005E5D"/>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390616"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noProof="0" dirty="0">
              <a:ln>
                <a:noFill/>
              </a:ln>
              <a:solidFill>
                <a:schemeClr val="tx1"/>
              </a:solidFill>
              <a:effectLst/>
              <a:latin typeface="Arial" charset="0"/>
              <a:cs typeface="Arial" charset="0"/>
            </a:endParaRPr>
          </a:p>
        </p:txBody>
      </p:sp>
      <p:sp>
        <p:nvSpPr>
          <p:cNvPr id="2" name="Titel 1"/>
          <p:cNvSpPr>
            <a:spLocks noGrp="1"/>
          </p:cNvSpPr>
          <p:nvPr userDrawn="1">
            <p:ph type="title" hasCustomPrompt="1"/>
          </p:nvPr>
        </p:nvSpPr>
        <p:spPr>
          <a:xfrm>
            <a:off x="619201" y="59179"/>
            <a:ext cx="11091955" cy="677333"/>
          </a:xfrm>
          <a:noFill/>
        </p:spPr>
        <p:txBody>
          <a:bodyPr tIns="0" rIns="0" bIns="0" anchor="ctr" anchorCtr="0"/>
          <a:lstStyle>
            <a:lvl1pPr>
              <a:lnSpc>
                <a:spcPts val="2667"/>
              </a:lnSpc>
              <a:defRPr sz="2400">
                <a:solidFill>
                  <a:srgbClr val="009286"/>
                </a:solidFill>
              </a:defRPr>
            </a:lvl1p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3" name="Tijdelijke aanduiding voor inhoud 2"/>
          <p:cNvSpPr>
            <a:spLocks noGrp="1"/>
          </p:cNvSpPr>
          <p:nvPr userDrawn="1">
            <p:ph idx="1"/>
          </p:nvPr>
        </p:nvSpPr>
        <p:spPr>
          <a:xfrm>
            <a:off x="619201" y="1118764"/>
            <a:ext cx="11091955" cy="4881087"/>
          </a:xfrm>
        </p:spPr>
        <p:txBody>
          <a:bodyPr tIns="0" bIns="0"/>
          <a:lstStyle>
            <a:lvl1pPr>
              <a:defRPr sz="1867" b="0">
                <a:solidFill>
                  <a:srgbClr val="54646C"/>
                </a:solidFill>
              </a:defRPr>
            </a:lvl1pPr>
            <a:lvl2pPr>
              <a:defRPr sz="1867" b="0">
                <a:solidFill>
                  <a:srgbClr val="54646C"/>
                </a:solidFill>
              </a:defRPr>
            </a:lvl2pPr>
            <a:lvl3pPr>
              <a:defRPr sz="1867" b="0">
                <a:solidFill>
                  <a:srgbClr val="54646C"/>
                </a:solidFill>
              </a:defRPr>
            </a:lvl3pPr>
            <a:lvl4pPr>
              <a:defRPr sz="1867" b="0">
                <a:solidFill>
                  <a:srgbClr val="54646C"/>
                </a:solidFill>
              </a:defRPr>
            </a:lvl4pPr>
            <a:lvl5pPr>
              <a:defRPr sz="1867" b="0">
                <a:solidFill>
                  <a:srgbClr val="54646C"/>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ianummer 3"/>
          <p:cNvSpPr>
            <a:spLocks noGrp="1"/>
          </p:cNvSpPr>
          <p:nvPr userDrawn="1">
            <p:ph type="sldNum" sz="quarter" idx="10"/>
          </p:nvPr>
        </p:nvSpPr>
        <p:spPr bwMode="white">
          <a:xfrm>
            <a:off x="10637429" y="6377976"/>
            <a:ext cx="866980" cy="187200"/>
          </a:xfrm>
        </p:spPr>
        <p:txBody>
          <a:bodyPr/>
          <a:lstStyle>
            <a:lvl1pPr>
              <a:lnSpc>
                <a:spcPts val="1475"/>
              </a:lnSpc>
              <a:defRPr b="1">
                <a:solidFill>
                  <a:srgbClr val="FFFFFF"/>
                </a:solidFill>
              </a:defRPr>
            </a:lvl1pPr>
          </a:lstStyle>
          <a:p>
            <a:fld id="{C23ADB4E-9B09-45A2-A801-D3601615BFC8}" type="slidenum">
              <a:rPr lang="nl-NL" noProof="0" smtClean="0"/>
              <a:pPr/>
              <a:t>‹#›</a:t>
            </a:fld>
            <a:endParaRPr lang="nl-NL" noProof="0" dirty="0"/>
          </a:p>
        </p:txBody>
      </p:sp>
      <p:grpSp>
        <p:nvGrpSpPr>
          <p:cNvPr id="13" name="Group 12"/>
          <p:cNvGrpSpPr/>
          <p:nvPr userDrawn="1"/>
        </p:nvGrpSpPr>
        <p:grpSpPr>
          <a:xfrm>
            <a:off x="581487" y="530516"/>
            <a:ext cx="11129668" cy="280537"/>
            <a:chOff x="472458" y="532263"/>
            <a:chExt cx="8886288" cy="280537"/>
          </a:xfrm>
        </p:grpSpPr>
        <p:cxnSp>
          <p:nvCxnSpPr>
            <p:cNvPr id="14" name="Straight Connector 13"/>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18030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a:prstGeom prst="rect">
            <a:avLst/>
          </a:prstGeom>
        </p:spPr>
        <p:txBody>
          <a:bodyPr tIns="0" rIns="0" bIns="0"/>
          <a:lstStyle>
            <a:lvl1pPr algn="l">
              <a:lnSpc>
                <a:spcPts val="4545"/>
              </a:lnSpc>
              <a:defRPr sz="3733" b="0">
                <a:solidFill>
                  <a:schemeClr val="bg1"/>
                </a:solidFill>
              </a:defRPr>
            </a:lvl1pPr>
          </a:lstStyle>
          <a:p>
            <a:pPr lvl="0"/>
            <a:r>
              <a:rPr lang="nl-NL" noProof="0"/>
              <a:t>Klik om de stijl te bewerken</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336000"/>
            <a:ext cx="1994680" cy="480000"/>
          </a:xfrm>
          <a:prstGeom prst="rect">
            <a:avLst/>
          </a:prstGeom>
        </p:spPr>
      </p:pic>
    </p:spTree>
    <p:extLst>
      <p:ext uri="{BB962C8B-B14F-4D97-AF65-F5344CB8AC3E}">
        <p14:creationId xmlns:p14="http://schemas.microsoft.com/office/powerpoint/2010/main" val="1537416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6478"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Tree>
    <p:extLst>
      <p:ext uri="{BB962C8B-B14F-4D97-AF65-F5344CB8AC3E}">
        <p14:creationId xmlns:p14="http://schemas.microsoft.com/office/powerpoint/2010/main" val="171146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7502"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Tree>
    <p:extLst>
      <p:ext uri="{BB962C8B-B14F-4D97-AF65-F5344CB8AC3E}">
        <p14:creationId xmlns:p14="http://schemas.microsoft.com/office/powerpoint/2010/main" val="1814804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el en objec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8526"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Tree>
    <p:extLst>
      <p:ext uri="{BB962C8B-B14F-4D97-AF65-F5344CB8AC3E}">
        <p14:creationId xmlns:p14="http://schemas.microsoft.com/office/powerpoint/2010/main" val="236350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el en objec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9550"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Tree>
    <p:extLst>
      <p:ext uri="{BB962C8B-B14F-4D97-AF65-F5344CB8AC3E}">
        <p14:creationId xmlns:p14="http://schemas.microsoft.com/office/powerpoint/2010/main" val="393071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p:spPr>
        <p:txBody>
          <a:bodyPr tIns="0" rIns="0" bIns="0"/>
          <a:lstStyle>
            <a:lvl1pPr algn="l">
              <a:lnSpc>
                <a:spcPts val="4545"/>
              </a:lnSpc>
              <a:defRPr sz="3733" b="0">
                <a:solidFill>
                  <a:schemeClr val="bg1"/>
                </a:solidFill>
              </a:defRPr>
            </a:lvl1pPr>
          </a:lstStyle>
          <a:p>
            <a:pPr lvl="0"/>
            <a:r>
              <a:rPr lang="nl-NL" noProof="0"/>
              <a:t>Klik om de stijl te bewerken</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336000"/>
            <a:ext cx="1994680" cy="480000"/>
          </a:xfrm>
          <a:prstGeom prst="rect">
            <a:avLst/>
          </a:prstGeom>
        </p:spPr>
      </p:pic>
    </p:spTree>
    <p:extLst>
      <p:ext uri="{BB962C8B-B14F-4D97-AF65-F5344CB8AC3E}">
        <p14:creationId xmlns:p14="http://schemas.microsoft.com/office/powerpoint/2010/main" val="14025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7" name="Rectangle 16"/>
          <p:cNvSpPr/>
          <p:nvPr/>
        </p:nvSpPr>
        <p:spPr bwMode="gray">
          <a:xfrm>
            <a:off x="3073378" y="6378195"/>
            <a:ext cx="8637777" cy="187200"/>
          </a:xfrm>
          <a:prstGeom prst="rect">
            <a:avLst/>
          </a:prstGeom>
          <a:solidFill>
            <a:srgbClr val="009286"/>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390616"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19" name="Right Triangle 18"/>
          <p:cNvSpPr>
            <a:spLocks noChangeAspect="1"/>
          </p:cNvSpPr>
          <p:nvPr/>
        </p:nvSpPr>
        <p:spPr bwMode="ltGray">
          <a:xfrm flipH="1">
            <a:off x="11542719" y="6377909"/>
            <a:ext cx="170237" cy="187200"/>
          </a:xfrm>
          <a:prstGeom prst="rtTriangle">
            <a:avLst/>
          </a:prstGeom>
          <a:solidFill>
            <a:srgbClr val="005E5D"/>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390616"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2" name="Titel 1"/>
          <p:cNvSpPr>
            <a:spLocks noGrp="1"/>
          </p:cNvSpPr>
          <p:nvPr userDrawn="1">
            <p:ph type="title" hasCustomPrompt="1"/>
          </p:nvPr>
        </p:nvSpPr>
        <p:spPr>
          <a:xfrm>
            <a:off x="619201" y="59179"/>
            <a:ext cx="11091955" cy="677333"/>
          </a:xfrm>
          <a:noFill/>
        </p:spPr>
        <p:txBody>
          <a:bodyPr tIns="0" rIns="0" bIns="0" anchor="ctr" anchorCtr="0"/>
          <a:lstStyle>
            <a:lvl1pPr>
              <a:lnSpc>
                <a:spcPts val="2667"/>
              </a:lnSpc>
              <a:defRPr sz="2400">
                <a:solidFill>
                  <a:srgbClr val="009286"/>
                </a:solidFill>
              </a:defRPr>
            </a:lvl1pPr>
          </a:lstStyle>
          <a:p>
            <a:r>
              <a:rPr lang="en-US" dirty="0"/>
              <a:t>Click to edit Master title style</a:t>
            </a:r>
            <a:endParaRPr lang="nl-NL" dirty="0"/>
          </a:p>
        </p:txBody>
      </p:sp>
      <p:sp>
        <p:nvSpPr>
          <p:cNvPr id="3" name="Tijdelijke aanduiding voor inhoud 2"/>
          <p:cNvSpPr>
            <a:spLocks noGrp="1"/>
          </p:cNvSpPr>
          <p:nvPr userDrawn="1">
            <p:ph idx="1"/>
          </p:nvPr>
        </p:nvSpPr>
        <p:spPr>
          <a:xfrm>
            <a:off x="619201" y="1118764"/>
            <a:ext cx="11091955" cy="4881087"/>
          </a:xfrm>
        </p:spPr>
        <p:txBody>
          <a:bodyPr tIns="0" bIns="0"/>
          <a:lstStyle>
            <a:lvl1pPr>
              <a:defRPr sz="1867" b="0">
                <a:solidFill>
                  <a:srgbClr val="54646C"/>
                </a:solidFill>
              </a:defRPr>
            </a:lvl1pPr>
            <a:lvl2pPr>
              <a:defRPr sz="1867" b="0">
                <a:solidFill>
                  <a:srgbClr val="54646C"/>
                </a:solidFill>
              </a:defRPr>
            </a:lvl2pPr>
            <a:lvl3pPr>
              <a:defRPr sz="1867" b="0">
                <a:solidFill>
                  <a:srgbClr val="54646C"/>
                </a:solidFill>
              </a:defRPr>
            </a:lvl3pPr>
            <a:lvl4pPr>
              <a:defRPr sz="1867" b="0">
                <a:solidFill>
                  <a:srgbClr val="54646C"/>
                </a:solidFill>
              </a:defRPr>
            </a:lvl4pPr>
            <a:lvl5pPr>
              <a:defRPr sz="1867" b="0">
                <a:solidFill>
                  <a:srgbClr val="54646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dianummer 3"/>
          <p:cNvSpPr>
            <a:spLocks noGrp="1"/>
          </p:cNvSpPr>
          <p:nvPr userDrawn="1">
            <p:ph type="sldNum" sz="quarter" idx="10"/>
          </p:nvPr>
        </p:nvSpPr>
        <p:spPr bwMode="white">
          <a:xfrm>
            <a:off x="10637429" y="6377976"/>
            <a:ext cx="866980" cy="187200"/>
          </a:xfrm>
        </p:spPr>
        <p:txBody>
          <a:bodyPr/>
          <a:lstStyle>
            <a:lvl1pPr>
              <a:lnSpc>
                <a:spcPts val="1475"/>
              </a:lnSpc>
              <a:defRPr b="1">
                <a:solidFill>
                  <a:srgbClr val="FFFFFF"/>
                </a:solidFill>
              </a:defRPr>
            </a:lvl1pPr>
          </a:lstStyle>
          <a:p>
            <a:fld id="{C23ADB4E-9B09-45A2-A801-D3601615BFC8}" type="slidenum">
              <a:rPr lang="nl-NL" smtClean="0"/>
              <a:pPr/>
              <a:t>‹#›</a:t>
            </a:fld>
            <a:endParaRPr lang="nl-NL" dirty="0"/>
          </a:p>
        </p:txBody>
      </p:sp>
      <p:grpSp>
        <p:nvGrpSpPr>
          <p:cNvPr id="13" name="Group 12"/>
          <p:cNvGrpSpPr/>
          <p:nvPr userDrawn="1"/>
        </p:nvGrpSpPr>
        <p:grpSpPr>
          <a:xfrm>
            <a:off x="581487" y="530516"/>
            <a:ext cx="11129668" cy="280537"/>
            <a:chOff x="472458" y="532263"/>
            <a:chExt cx="8886288" cy="280537"/>
          </a:xfrm>
        </p:grpSpPr>
        <p:cxnSp>
          <p:nvCxnSpPr>
            <p:cNvPr id="14" name="Straight Connector 13"/>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9730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1565"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Tree>
    <p:extLst>
      <p:ext uri="{BB962C8B-B14F-4D97-AF65-F5344CB8AC3E}">
        <p14:creationId xmlns:p14="http://schemas.microsoft.com/office/powerpoint/2010/main" val="1815664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p:spPr>
        <p:txBody>
          <a:bodyPr tIns="0" rIns="0" bIns="0"/>
          <a:lstStyle>
            <a:lvl1pPr algn="l">
              <a:lnSpc>
                <a:spcPts val="4545"/>
              </a:lnSpc>
              <a:defRPr sz="3733" b="0">
                <a:solidFill>
                  <a:schemeClr val="bg1"/>
                </a:solidFill>
              </a:defRPr>
            </a:lvl1pPr>
          </a:lstStyle>
          <a:p>
            <a:pPr lvl="0"/>
            <a:r>
              <a:rPr lang="nl-NL" noProof="0"/>
              <a:t>Klik om de stijl te bewerken</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336000"/>
            <a:ext cx="1994680" cy="480000"/>
          </a:xfrm>
          <a:prstGeom prst="rect">
            <a:avLst/>
          </a:prstGeom>
        </p:spPr>
      </p:pic>
    </p:spTree>
    <p:extLst>
      <p:ext uri="{BB962C8B-B14F-4D97-AF65-F5344CB8AC3E}">
        <p14:creationId xmlns:p14="http://schemas.microsoft.com/office/powerpoint/2010/main" val="1189229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8" name="AutoShape 17"/>
          <p:cNvSpPr>
            <a:spLocks noChangeArrowheads="1"/>
          </p:cNvSpPr>
          <p:nvPr userDrawn="1"/>
        </p:nvSpPr>
        <p:spPr bwMode="gray">
          <a:xfrm rot="18900000">
            <a:off x="413654" y="539751"/>
            <a:ext cx="443524" cy="360363"/>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900" tIns="51951" rIns="103900" bIns="51951" anchor="ctr"/>
          <a:lstStyle/>
          <a:p>
            <a:endParaRPr lang="nl-NL" sz="2400"/>
          </a:p>
        </p:txBody>
      </p:sp>
      <p:sp>
        <p:nvSpPr>
          <p:cNvPr id="39" name="Rectangle 5"/>
          <p:cNvSpPr>
            <a:spLocks noGrp="1" noChangeArrowheads="1"/>
          </p:cNvSpPr>
          <p:nvPr>
            <p:ph type="ctrTitle"/>
          </p:nvPr>
        </p:nvSpPr>
        <p:spPr>
          <a:xfrm>
            <a:off x="623049" y="1907161"/>
            <a:ext cx="9927720" cy="560388"/>
          </a:xfrm>
        </p:spPr>
        <p:txBody>
          <a:bodyPr tIns="0" rIns="0" bIns="0"/>
          <a:lstStyle>
            <a:lvl1pPr algn="l">
              <a:lnSpc>
                <a:spcPts val="4545"/>
              </a:lnSpc>
              <a:defRPr sz="3600" b="0">
                <a:solidFill>
                  <a:srgbClr val="FFFFFF"/>
                </a:solidFill>
              </a:defRPr>
            </a:lvl1pPr>
          </a:lstStyle>
          <a:p>
            <a:pPr lvl="0"/>
            <a:r>
              <a:rPr lang="en-US" noProof="0" dirty="0"/>
              <a:t>Click to edit Master title style</a:t>
            </a:r>
            <a:endParaRPr lang="nl-NL" noProof="0" dirty="0"/>
          </a:p>
        </p:txBody>
      </p:sp>
      <p:sp>
        <p:nvSpPr>
          <p:cNvPr id="37" name="Rectangle 9"/>
          <p:cNvSpPr>
            <a:spLocks noChangeArrowheads="1"/>
          </p:cNvSpPr>
          <p:nvPr userDrawn="1"/>
        </p:nvSpPr>
        <p:spPr bwMode="gray">
          <a:xfrm>
            <a:off x="1" y="1"/>
            <a:ext cx="12192000" cy="8096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900" tIns="51951" rIns="103900" bIns="51951" anchor="ctr"/>
          <a:lstStyle/>
          <a:p>
            <a:endParaRPr lang="nl-NL" sz="2400"/>
          </a:p>
        </p:txBody>
      </p:sp>
      <p:sp>
        <p:nvSpPr>
          <p:cNvPr id="11" name="AutoShape 17"/>
          <p:cNvSpPr>
            <a:spLocks noChangeArrowheads="1"/>
          </p:cNvSpPr>
          <p:nvPr userDrawn="1"/>
        </p:nvSpPr>
        <p:spPr bwMode="gray">
          <a:xfrm rot="18900000">
            <a:off x="448125" y="466334"/>
            <a:ext cx="480484" cy="480484"/>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400"/>
          </a:p>
        </p:txBody>
      </p:sp>
    </p:spTree>
    <p:extLst>
      <p:ext uri="{BB962C8B-B14F-4D97-AF65-F5344CB8AC3E}">
        <p14:creationId xmlns:p14="http://schemas.microsoft.com/office/powerpoint/2010/main" val="883530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1488" y="2220037"/>
            <a:ext cx="11041069" cy="3881932"/>
          </a:xfrm>
        </p:spPr>
        <p:txBody>
          <a:bodyPr/>
          <a:lstStyle>
            <a:lvl1pPr>
              <a:defRPr sz="1333" b="0">
                <a:solidFill>
                  <a:srgbClr val="54646C"/>
                </a:solidFill>
                <a:latin typeface="Univers 57 Condensed" panose="00000400000000000000" pitchFamily="2" charset="0"/>
              </a:defRPr>
            </a:lvl1pPr>
            <a:lvl2pPr>
              <a:defRPr sz="1333">
                <a:solidFill>
                  <a:srgbClr val="54646C"/>
                </a:solidFill>
                <a:latin typeface="Univers 57 Condensed" panose="00000400000000000000" pitchFamily="2" charset="0"/>
              </a:defRPr>
            </a:lvl2pPr>
            <a:lvl3pPr>
              <a:defRPr sz="1333">
                <a:solidFill>
                  <a:srgbClr val="54646C"/>
                </a:solidFill>
                <a:latin typeface="Univers 57 Condensed" panose="00000400000000000000" pitchFamily="2" charset="0"/>
              </a:defRPr>
            </a:lvl3pPr>
            <a:lvl4pPr>
              <a:defRPr sz="1333">
                <a:solidFill>
                  <a:srgbClr val="54646C"/>
                </a:solidFill>
                <a:latin typeface="Univers 57 Condensed" panose="00000400000000000000" pitchFamily="2" charset="0"/>
              </a:defRPr>
            </a:lvl4pPr>
            <a:lvl5pPr>
              <a:defRPr sz="1333">
                <a:solidFill>
                  <a:srgbClr val="54646C"/>
                </a:solidFill>
                <a:latin typeface="Univers 57 Condensed" panose="000004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4" name="Rectangle 13"/>
          <p:cNvSpPr/>
          <p:nvPr/>
        </p:nvSpPr>
        <p:spPr bwMode="auto">
          <a:xfrm>
            <a:off x="581487" y="343315"/>
            <a:ext cx="10962896" cy="329031"/>
          </a:xfrm>
          <a:prstGeom prst="rect">
            <a:avLst/>
          </a:prstGeom>
          <a:solidFill>
            <a:srgbClr val="009286"/>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390616"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5" name="Right Triangle 14"/>
          <p:cNvSpPr>
            <a:spLocks noChangeAspect="1"/>
          </p:cNvSpPr>
          <p:nvPr/>
        </p:nvSpPr>
        <p:spPr bwMode="auto">
          <a:xfrm rot="5400000">
            <a:off x="11316639" y="358153"/>
            <a:ext cx="327464" cy="297795"/>
          </a:xfrm>
          <a:prstGeom prst="rtTriangle">
            <a:avLst/>
          </a:prstGeom>
          <a:solidFill>
            <a:srgbClr val="009286"/>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390616"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6" name="Right Triangle 15"/>
          <p:cNvSpPr>
            <a:spLocks noChangeAspect="1"/>
          </p:cNvSpPr>
          <p:nvPr userDrawn="1"/>
        </p:nvSpPr>
        <p:spPr bwMode="auto">
          <a:xfrm flipH="1">
            <a:off x="11331473" y="344878"/>
            <a:ext cx="297795" cy="327468"/>
          </a:xfrm>
          <a:prstGeom prst="rtTriangle">
            <a:avLst/>
          </a:prstGeom>
          <a:solidFill>
            <a:srgbClr val="92D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390616"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9" name="Tijdelijke aanduiding voor inhoud 2"/>
          <p:cNvSpPr>
            <a:spLocks noGrp="1"/>
          </p:cNvSpPr>
          <p:nvPr>
            <p:ph idx="10"/>
          </p:nvPr>
        </p:nvSpPr>
        <p:spPr>
          <a:xfrm>
            <a:off x="588200" y="954317"/>
            <a:ext cx="11041069" cy="922351"/>
          </a:xfrm>
        </p:spPr>
        <p:txBody>
          <a:bodyPr tIns="72000" anchor="ctr" anchorCtr="0"/>
          <a:lstStyle>
            <a:lvl1pPr>
              <a:defRPr sz="4267" b="0" spc="-133" baseline="0">
                <a:solidFill>
                  <a:schemeClr val="tx1"/>
                </a:solidFill>
                <a:latin typeface="Univers 47 CondensedLight" panose="00000700000000000000" pitchFamily="2" charset="0"/>
              </a:defRPr>
            </a:lvl1pPr>
            <a:lvl2pPr>
              <a:defRPr sz="1333">
                <a:solidFill>
                  <a:schemeClr val="tx1"/>
                </a:solidFill>
                <a:latin typeface="Univers 47 CondensedLight" panose="00000700000000000000" pitchFamily="2" charset="0"/>
              </a:defRPr>
            </a:lvl2pPr>
            <a:lvl3pPr>
              <a:defRPr sz="1333">
                <a:solidFill>
                  <a:schemeClr val="tx1"/>
                </a:solidFill>
                <a:latin typeface="Univers 47 CondensedLight" panose="00000700000000000000" pitchFamily="2" charset="0"/>
              </a:defRPr>
            </a:lvl3pPr>
            <a:lvl4pPr>
              <a:defRPr sz="1333">
                <a:solidFill>
                  <a:schemeClr val="tx1"/>
                </a:solidFill>
                <a:latin typeface="Univers 47 CondensedLight" panose="00000700000000000000" pitchFamily="2" charset="0"/>
              </a:defRPr>
            </a:lvl4pPr>
            <a:lvl5pPr>
              <a:defRPr sz="1333">
                <a:solidFill>
                  <a:schemeClr val="tx1"/>
                </a:solidFill>
                <a:latin typeface="Univers 47 CondensedLight" panose="00000700000000000000" pitchFamily="2" charset="0"/>
              </a:defRPr>
            </a:lvl5pPr>
          </a:lstStyle>
          <a:p>
            <a:pPr lvl="0"/>
            <a:r>
              <a:rPr lang="en-US" dirty="0"/>
              <a:t>Click to edit Master text styles</a:t>
            </a:r>
          </a:p>
        </p:txBody>
      </p:sp>
      <p:sp>
        <p:nvSpPr>
          <p:cNvPr id="11" name="Tijdelijke aanduiding voor inhoud 2"/>
          <p:cNvSpPr>
            <a:spLocks noGrp="1"/>
          </p:cNvSpPr>
          <p:nvPr>
            <p:ph idx="11"/>
          </p:nvPr>
        </p:nvSpPr>
        <p:spPr>
          <a:xfrm>
            <a:off x="581487" y="344878"/>
            <a:ext cx="10997655" cy="327468"/>
          </a:xfrm>
        </p:spPr>
        <p:txBody>
          <a:bodyPr lIns="72000" tIns="0" bIns="0" anchor="ctr" anchorCtr="0"/>
          <a:lstStyle>
            <a:lvl1pPr>
              <a:defRPr sz="1467" b="0" spc="0" baseline="0">
                <a:solidFill>
                  <a:schemeClr val="bg1"/>
                </a:solidFill>
                <a:latin typeface="Univers 47 CondensedLight" panose="00000700000000000000" pitchFamily="2" charset="0"/>
              </a:defRPr>
            </a:lvl1pPr>
            <a:lvl2pPr>
              <a:defRPr sz="1333">
                <a:solidFill>
                  <a:schemeClr val="tx1"/>
                </a:solidFill>
                <a:latin typeface="Univers 47 CondensedLight" panose="00000700000000000000" pitchFamily="2" charset="0"/>
              </a:defRPr>
            </a:lvl2pPr>
            <a:lvl3pPr>
              <a:defRPr sz="1333">
                <a:solidFill>
                  <a:schemeClr val="tx1"/>
                </a:solidFill>
                <a:latin typeface="Univers 47 CondensedLight" panose="00000700000000000000" pitchFamily="2" charset="0"/>
              </a:defRPr>
            </a:lvl3pPr>
            <a:lvl4pPr>
              <a:defRPr sz="1333">
                <a:solidFill>
                  <a:schemeClr val="tx1"/>
                </a:solidFill>
                <a:latin typeface="Univers 47 CondensedLight" panose="00000700000000000000" pitchFamily="2" charset="0"/>
              </a:defRPr>
            </a:lvl4pPr>
            <a:lvl5pPr>
              <a:defRPr sz="1333">
                <a:solidFill>
                  <a:schemeClr val="tx1"/>
                </a:solidFill>
                <a:latin typeface="Univers 47 CondensedLight" panose="000007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2353413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blank (petrol blue)">
    <p:spTree>
      <p:nvGrpSpPr>
        <p:cNvPr id="1" name=""/>
        <p:cNvGrpSpPr/>
        <p:nvPr/>
      </p:nvGrpSpPr>
      <p:grpSpPr>
        <a:xfrm>
          <a:off x="0" y="0"/>
          <a:ext cx="0" cy="0"/>
          <a:chOff x="0" y="0"/>
          <a:chExt cx="0" cy="0"/>
        </a:xfrm>
      </p:grpSpPr>
      <p:sp>
        <p:nvSpPr>
          <p:cNvPr id="33" name="Rectangle 32"/>
          <p:cNvSpPr/>
          <p:nvPr userDrawn="1"/>
        </p:nvSpPr>
        <p:spPr bwMode="auto">
          <a:xfrm>
            <a:off x="-1" y="1076330"/>
            <a:ext cx="12192002" cy="3003104"/>
          </a:xfrm>
          <a:prstGeom prst="rect">
            <a:avLst/>
          </a:prstGeom>
          <a:solidFill>
            <a:schemeClr val="bg2"/>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35" name="Snip Single Corner Rectangle 34"/>
          <p:cNvSpPr/>
          <p:nvPr userDrawn="1"/>
        </p:nvSpPr>
        <p:spPr bwMode="gray">
          <a:xfrm>
            <a:off x="0" y="2589844"/>
            <a:ext cx="9494091"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grpSp>
        <p:nvGrpSpPr>
          <p:cNvPr id="36" name="Group 21"/>
          <p:cNvGrpSpPr/>
          <p:nvPr userDrawn="1"/>
        </p:nvGrpSpPr>
        <p:grpSpPr>
          <a:xfrm>
            <a:off x="2" y="18"/>
            <a:ext cx="12192000" cy="1158368"/>
            <a:chOff x="0" y="0"/>
            <a:chExt cx="9144000" cy="868776"/>
          </a:xfrm>
        </p:grpSpPr>
        <p:sp>
          <p:nvSpPr>
            <p:cNvPr id="37" name="Rectangle 36"/>
            <p:cNvSpPr/>
            <p:nvPr/>
          </p:nvSpPr>
          <p:spPr bwMode="auto">
            <a:xfrm>
              <a:off x="0" y="0"/>
              <a:ext cx="9144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38" name="Rectangle 37"/>
            <p:cNvSpPr/>
            <p:nvPr/>
          </p:nvSpPr>
          <p:spPr bwMode="auto">
            <a:xfrm rot="18900000">
              <a:off x="285757" y="403264"/>
              <a:ext cx="465512" cy="465512"/>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pic>
          <p:nvPicPr>
            <p:cNvPr id="39"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33" y="360000"/>
              <a:ext cx="1496010" cy="360000"/>
            </a:xfrm>
            <a:prstGeom prst="rect">
              <a:avLst/>
            </a:prstGeom>
          </p:spPr>
        </p:pic>
      </p:grpSp>
      <p:sp>
        <p:nvSpPr>
          <p:cNvPr id="40" name="Snip Single Corner Rectangle 39"/>
          <p:cNvSpPr/>
          <p:nvPr userDrawn="1"/>
        </p:nvSpPr>
        <p:spPr bwMode="gray">
          <a:xfrm>
            <a:off x="1115" y="2589838"/>
            <a:ext cx="9331033" cy="556583"/>
          </a:xfrm>
          <a:prstGeom prst="snip1Rect">
            <a:avLst>
              <a:gd name="adj" fmla="val 50000"/>
            </a:avLst>
          </a:prstGeom>
          <a:gradFill>
            <a:gsLst>
              <a:gs pos="0">
                <a:schemeClr val="tx2">
                  <a:alpha val="90000"/>
                </a:schemeClr>
              </a:gs>
              <a:gs pos="85000">
                <a:schemeClr val="tx2">
                  <a:alpha val="90000"/>
                </a:schemeClr>
              </a:gs>
              <a:gs pos="100000">
                <a:schemeClr val="tx2">
                  <a:alpha val="0"/>
                </a:scheme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41" name="TextBox 40"/>
          <p:cNvSpPr txBox="1">
            <a:spLocks noChangeArrowheads="1"/>
          </p:cNvSpPr>
          <p:nvPr userDrawn="1"/>
        </p:nvSpPr>
        <p:spPr bwMode="white">
          <a:xfrm>
            <a:off x="681602" y="2589843"/>
            <a:ext cx="8249041" cy="55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472" rIns="0" bIns="40472" numCol="1" anchor="ctr"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19847" algn="l" rtl="0" fontAlgn="base">
              <a:spcBef>
                <a:spcPct val="0"/>
              </a:spcBef>
              <a:spcAft>
                <a:spcPct val="0"/>
              </a:spcAft>
              <a:defRPr kern="1200">
                <a:solidFill>
                  <a:schemeClr val="tx1"/>
                </a:solidFill>
                <a:latin typeface="Arial" charset="0"/>
                <a:ea typeface="+mn-ea"/>
                <a:cs typeface="Arial" charset="0"/>
              </a:defRPr>
            </a:lvl2pPr>
            <a:lvl3pPr marL="839694" algn="l" rtl="0" fontAlgn="base">
              <a:spcBef>
                <a:spcPct val="0"/>
              </a:spcBef>
              <a:spcAft>
                <a:spcPct val="0"/>
              </a:spcAft>
              <a:defRPr kern="1200">
                <a:solidFill>
                  <a:schemeClr val="tx1"/>
                </a:solidFill>
                <a:latin typeface="Arial" charset="0"/>
                <a:ea typeface="+mn-ea"/>
                <a:cs typeface="Arial" charset="0"/>
              </a:defRPr>
            </a:lvl3pPr>
            <a:lvl4pPr marL="1259540" algn="l" rtl="0" fontAlgn="base">
              <a:spcBef>
                <a:spcPct val="0"/>
              </a:spcBef>
              <a:spcAft>
                <a:spcPct val="0"/>
              </a:spcAft>
              <a:defRPr kern="1200">
                <a:solidFill>
                  <a:schemeClr val="tx1"/>
                </a:solidFill>
                <a:latin typeface="Arial" charset="0"/>
                <a:ea typeface="+mn-ea"/>
                <a:cs typeface="Arial" charset="0"/>
              </a:defRPr>
            </a:lvl4pPr>
            <a:lvl5pPr marL="1679387" algn="l" rtl="0" fontAlgn="base">
              <a:spcBef>
                <a:spcPct val="0"/>
              </a:spcBef>
              <a:spcAft>
                <a:spcPct val="0"/>
              </a:spcAft>
              <a:defRPr kern="1200">
                <a:solidFill>
                  <a:schemeClr val="tx1"/>
                </a:solidFill>
                <a:latin typeface="Arial" charset="0"/>
                <a:ea typeface="+mn-ea"/>
                <a:cs typeface="Arial" charset="0"/>
              </a:defRPr>
            </a:lvl5pPr>
            <a:lvl6pPr marL="2099234" algn="l" defTabSz="839694" rtl="0" eaLnBrk="1" latinLnBrk="0" hangingPunct="1">
              <a:defRPr kern="1200">
                <a:solidFill>
                  <a:schemeClr val="tx1"/>
                </a:solidFill>
                <a:latin typeface="Arial" charset="0"/>
                <a:ea typeface="+mn-ea"/>
                <a:cs typeface="Arial" charset="0"/>
              </a:defRPr>
            </a:lvl6pPr>
            <a:lvl7pPr marL="2519081" algn="l" defTabSz="839694" rtl="0" eaLnBrk="1" latinLnBrk="0" hangingPunct="1">
              <a:defRPr kern="1200">
                <a:solidFill>
                  <a:schemeClr val="tx1"/>
                </a:solidFill>
                <a:latin typeface="Arial" charset="0"/>
                <a:ea typeface="+mn-ea"/>
                <a:cs typeface="Arial" charset="0"/>
              </a:defRPr>
            </a:lvl7pPr>
            <a:lvl8pPr marL="2938927" algn="l" defTabSz="839694" rtl="0" eaLnBrk="1" latinLnBrk="0" hangingPunct="1">
              <a:defRPr kern="1200">
                <a:solidFill>
                  <a:schemeClr val="tx1"/>
                </a:solidFill>
                <a:latin typeface="Arial" charset="0"/>
                <a:ea typeface="+mn-ea"/>
                <a:cs typeface="Arial" charset="0"/>
              </a:defRPr>
            </a:lvl8pPr>
            <a:lvl9pPr marL="3358774" algn="l" defTabSz="839694" rtl="0" eaLnBrk="1" latinLnBrk="0" hangingPunct="1">
              <a:defRPr kern="1200">
                <a:solidFill>
                  <a:schemeClr val="tx1"/>
                </a:solidFill>
                <a:latin typeface="Arial" charset="0"/>
                <a:ea typeface="+mn-ea"/>
                <a:cs typeface="Arial" charset="0"/>
              </a:defRPr>
            </a:lvl9pPr>
          </a:lstStyle>
          <a:p>
            <a:r>
              <a:rPr lang="nl-NL" sz="2031" kern="0" dirty="0">
                <a:solidFill>
                  <a:schemeClr val="bg1"/>
                </a:solidFill>
              </a:rPr>
              <a:t>Commercial Banking</a:t>
            </a:r>
          </a:p>
        </p:txBody>
      </p:sp>
      <p:sp>
        <p:nvSpPr>
          <p:cNvPr id="42" name="Rectangle 2"/>
          <p:cNvSpPr>
            <a:spLocks noGrp="1" noChangeArrowheads="1"/>
          </p:cNvSpPr>
          <p:nvPr>
            <p:ph type="ctrTitle" hasCustomPrompt="1"/>
          </p:nvPr>
        </p:nvSpPr>
        <p:spPr>
          <a:xfrm>
            <a:off x="681613" y="3148394"/>
            <a:ext cx="8804416" cy="1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7001" bIns="0" numCol="1" anchor="ctr" anchorCtr="0" compatLnSpc="1">
            <a:prstTxWarp prst="textNoShape">
              <a:avLst/>
            </a:prstTxWarp>
            <a:noAutofit/>
          </a:bodyPr>
          <a:lstStyle>
            <a:lvl1pPr>
              <a:lnSpc>
                <a:spcPts val="4570"/>
              </a:lnSpc>
              <a:defRPr lang="nl-NL" sz="4232" baseline="0" noProof="0" dirty="0" smtClean="0">
                <a:solidFill>
                  <a:schemeClr val="bg1"/>
                </a:solidFill>
              </a:defRPr>
            </a:lvl1pPr>
          </a:lstStyle>
          <a:p>
            <a:pPr lvl="0">
              <a:lnSpc>
                <a:spcPct val="100000"/>
              </a:lnSpc>
            </a:pPr>
            <a:r>
              <a:rPr lang="nl-NL" noProof="0" dirty="0"/>
              <a:t>Klik om titel toe te voegen:</a:t>
            </a:r>
            <a:br>
              <a:rPr lang="nl-NL" noProof="0" dirty="0"/>
            </a:br>
            <a:r>
              <a:rPr lang="nl-NL" noProof="0" dirty="0"/>
              <a:t>maximaal 2 regels</a:t>
            </a:r>
          </a:p>
        </p:txBody>
      </p:sp>
      <p:sp>
        <p:nvSpPr>
          <p:cNvPr id="43" name="Rectangle 3"/>
          <p:cNvSpPr>
            <a:spLocks noGrp="1" noChangeArrowheads="1"/>
          </p:cNvSpPr>
          <p:nvPr>
            <p:ph type="subTitle" idx="1" hasCustomPrompt="1"/>
          </p:nvPr>
        </p:nvSpPr>
        <p:spPr>
          <a:xfrm>
            <a:off x="681613" y="5322430"/>
            <a:ext cx="8804416" cy="351745"/>
          </a:xfrm>
          <a:prstGeom prst="rect">
            <a:avLst/>
          </a:prstGeom>
        </p:spPr>
        <p:txBody>
          <a:bodyPr lIns="0" tIns="0" rIns="0" bIns="0" anchor="t" anchorCtr="0"/>
          <a:lstStyle>
            <a:lvl1pPr>
              <a:spcBef>
                <a:spcPts val="0"/>
              </a:spcBef>
              <a:spcAft>
                <a:spcPts val="220"/>
              </a:spcAft>
              <a:defRPr sz="2201" b="1" baseline="0">
                <a:solidFill>
                  <a:schemeClr val="accent4"/>
                </a:solidFill>
              </a:defRPr>
            </a:lvl1pPr>
          </a:lstStyle>
          <a:p>
            <a:pPr lvl="0"/>
            <a:r>
              <a:rPr lang="nl-NL" noProof="0" dirty="0"/>
              <a:t>Klik om subtitel toe te voegen: 1 regel</a:t>
            </a:r>
          </a:p>
        </p:txBody>
      </p:sp>
      <p:sp>
        <p:nvSpPr>
          <p:cNvPr id="44" name="Text Placeholder 27"/>
          <p:cNvSpPr>
            <a:spLocks noGrp="1"/>
          </p:cNvSpPr>
          <p:nvPr>
            <p:ph type="body" sz="quarter" idx="10" hasCustomPrompt="1"/>
          </p:nvPr>
        </p:nvSpPr>
        <p:spPr>
          <a:xfrm>
            <a:off x="681613" y="5823197"/>
            <a:ext cx="8804416" cy="351745"/>
          </a:xfrm>
          <a:prstGeom prst="rect">
            <a:avLst/>
          </a:prstGeom>
        </p:spPr>
        <p:txBody>
          <a:bodyPr lIns="0" tIns="0" rIns="0" bIns="0"/>
          <a:lstStyle>
            <a:lvl1pPr>
              <a:spcBef>
                <a:spcPts val="0"/>
              </a:spcBef>
              <a:spcAft>
                <a:spcPts val="0"/>
              </a:spcAft>
              <a:defRPr sz="2201" b="0" baseline="0">
                <a:solidFill>
                  <a:schemeClr val="accent4"/>
                </a:solidFill>
              </a:defRPr>
            </a:lvl1pPr>
          </a:lstStyle>
          <a:p>
            <a:r>
              <a:rPr lang="nl-NL" dirty="0"/>
              <a:t>Klik om datum toe te voegen: bijv. maart 2019</a:t>
            </a:r>
          </a:p>
        </p:txBody>
      </p:sp>
    </p:spTree>
    <p:extLst>
      <p:ext uri="{BB962C8B-B14F-4D97-AF65-F5344CB8AC3E}">
        <p14:creationId xmlns:p14="http://schemas.microsoft.com/office/powerpoint/2010/main" val="2887627769"/>
      </p:ext>
    </p:extLst>
  </p:cSld>
  <p:clrMapOvr>
    <a:masterClrMapping/>
  </p:clrMapOvr>
  <p:extLst>
    <p:ext uri="{DCECCB84-F9BA-43D5-87BE-67443E8EF086}">
      <p15:sldGuideLst xmlns:p15="http://schemas.microsoft.com/office/powerpoint/2012/main">
        <p15:guide id="1" pos="3530">
          <p15:clr>
            <a:srgbClr val="5ACBF0"/>
          </p15:clr>
        </p15:guide>
        <p15:guide id="2" pos="4281">
          <p15:clr>
            <a:srgbClr val="5ACBF0"/>
          </p15:clr>
        </p15:guide>
        <p15:guide id="3" orient="horz" pos="2266">
          <p15:clr>
            <a:srgbClr val="5ACBF0"/>
          </p15:clr>
        </p15:guide>
        <p15:guide id="4" orient="horz" pos="2083">
          <p15:clr>
            <a:srgbClr val="5ACBF0"/>
          </p15:clr>
        </p15:guide>
        <p15:guide id="5" pos="25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blank (fresh green)">
    <p:spTree>
      <p:nvGrpSpPr>
        <p:cNvPr id="1" name=""/>
        <p:cNvGrpSpPr/>
        <p:nvPr/>
      </p:nvGrpSpPr>
      <p:grpSpPr>
        <a:xfrm>
          <a:off x="0" y="0"/>
          <a:ext cx="0" cy="0"/>
          <a:chOff x="0" y="0"/>
          <a:chExt cx="0" cy="0"/>
        </a:xfrm>
      </p:grpSpPr>
      <p:sp>
        <p:nvSpPr>
          <p:cNvPr id="13" name="Rectangle 12"/>
          <p:cNvSpPr/>
          <p:nvPr userDrawn="1"/>
        </p:nvSpPr>
        <p:spPr bwMode="auto">
          <a:xfrm>
            <a:off x="-1" y="1076330"/>
            <a:ext cx="12192002" cy="3003104"/>
          </a:xfrm>
          <a:prstGeom prst="rect">
            <a:avLst/>
          </a:prstGeom>
          <a:solidFill>
            <a:schemeClr val="bg2"/>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15" name="Snip Single Corner Rectangle 14"/>
          <p:cNvSpPr/>
          <p:nvPr userDrawn="1"/>
        </p:nvSpPr>
        <p:spPr bwMode="gray">
          <a:xfrm>
            <a:off x="0" y="2589844"/>
            <a:ext cx="9494091"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grpSp>
        <p:nvGrpSpPr>
          <p:cNvPr id="16" name="Group 21"/>
          <p:cNvGrpSpPr/>
          <p:nvPr userDrawn="1"/>
        </p:nvGrpSpPr>
        <p:grpSpPr>
          <a:xfrm>
            <a:off x="2" y="18"/>
            <a:ext cx="12192000" cy="1158368"/>
            <a:chOff x="0" y="0"/>
            <a:chExt cx="9144000" cy="868776"/>
          </a:xfrm>
        </p:grpSpPr>
        <p:sp>
          <p:nvSpPr>
            <p:cNvPr id="17" name="Rectangle 16"/>
            <p:cNvSpPr/>
            <p:nvPr/>
          </p:nvSpPr>
          <p:spPr bwMode="auto">
            <a:xfrm>
              <a:off x="0" y="0"/>
              <a:ext cx="9144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24" name="Rectangle 23"/>
            <p:cNvSpPr/>
            <p:nvPr/>
          </p:nvSpPr>
          <p:spPr bwMode="auto">
            <a:xfrm rot="18900000">
              <a:off x="285757" y="403264"/>
              <a:ext cx="465512" cy="465512"/>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pic>
          <p:nvPicPr>
            <p:cNvPr id="25"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33" y="360000"/>
              <a:ext cx="1496010" cy="360000"/>
            </a:xfrm>
            <a:prstGeom prst="rect">
              <a:avLst/>
            </a:prstGeom>
          </p:spPr>
        </p:pic>
      </p:grpSp>
      <p:sp>
        <p:nvSpPr>
          <p:cNvPr id="26" name="Snip Single Corner Rectangle 25"/>
          <p:cNvSpPr/>
          <p:nvPr userDrawn="1"/>
        </p:nvSpPr>
        <p:spPr bwMode="gray">
          <a:xfrm>
            <a:off x="0" y="2589838"/>
            <a:ext cx="9332149" cy="556583"/>
          </a:xfrm>
          <a:prstGeom prst="snip1Rect">
            <a:avLst>
              <a:gd name="adj" fmla="val 50000"/>
            </a:avLst>
          </a:prstGeom>
          <a:gradFill>
            <a:gsLst>
              <a:gs pos="0">
                <a:schemeClr val="accent1">
                  <a:alpha val="90000"/>
                </a:schemeClr>
              </a:gs>
              <a:gs pos="85000">
                <a:schemeClr val="accent1">
                  <a:alpha val="90000"/>
                </a:schemeClr>
              </a:gs>
              <a:gs pos="100000">
                <a:schemeClr val="accent1">
                  <a:alpha val="0"/>
                </a:scheme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27" name="Rectangle 2"/>
          <p:cNvSpPr>
            <a:spLocks noGrp="1" noChangeArrowheads="1"/>
          </p:cNvSpPr>
          <p:nvPr>
            <p:ph type="ctrTitle" hasCustomPrompt="1"/>
          </p:nvPr>
        </p:nvSpPr>
        <p:spPr>
          <a:xfrm>
            <a:off x="681613" y="3148394"/>
            <a:ext cx="8804416" cy="1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7001" bIns="0" numCol="1" anchor="ctr" anchorCtr="0" compatLnSpc="1">
            <a:prstTxWarp prst="textNoShape">
              <a:avLst/>
            </a:prstTxWarp>
            <a:noAutofit/>
          </a:bodyPr>
          <a:lstStyle>
            <a:lvl1pPr>
              <a:lnSpc>
                <a:spcPts val="4570"/>
              </a:lnSpc>
              <a:defRPr lang="nl-NL" sz="4232" baseline="0" noProof="0" dirty="0" smtClean="0">
                <a:solidFill>
                  <a:schemeClr val="bg1"/>
                </a:solidFill>
              </a:defRPr>
            </a:lvl1pPr>
          </a:lstStyle>
          <a:p>
            <a:pPr lvl="0">
              <a:lnSpc>
                <a:spcPct val="100000"/>
              </a:lnSpc>
            </a:pPr>
            <a:r>
              <a:rPr lang="nl-NL" noProof="0" dirty="0"/>
              <a:t>Klik om titel toe te voegen:</a:t>
            </a:r>
            <a:br>
              <a:rPr lang="nl-NL" noProof="0" dirty="0"/>
            </a:br>
            <a:r>
              <a:rPr lang="nl-NL" noProof="0" dirty="0"/>
              <a:t>maximaal 2 regels</a:t>
            </a:r>
          </a:p>
        </p:txBody>
      </p:sp>
      <p:sp>
        <p:nvSpPr>
          <p:cNvPr id="28" name="Rectangle 3"/>
          <p:cNvSpPr>
            <a:spLocks noGrp="1" noChangeArrowheads="1"/>
          </p:cNvSpPr>
          <p:nvPr>
            <p:ph type="subTitle" idx="1" hasCustomPrompt="1"/>
          </p:nvPr>
        </p:nvSpPr>
        <p:spPr>
          <a:xfrm>
            <a:off x="681613" y="5322430"/>
            <a:ext cx="8804416" cy="351745"/>
          </a:xfrm>
          <a:prstGeom prst="rect">
            <a:avLst/>
          </a:prstGeom>
        </p:spPr>
        <p:txBody>
          <a:bodyPr lIns="0" tIns="0" rIns="0" bIns="0" anchor="t" anchorCtr="0"/>
          <a:lstStyle>
            <a:lvl1pPr>
              <a:spcBef>
                <a:spcPts val="0"/>
              </a:spcBef>
              <a:spcAft>
                <a:spcPts val="220"/>
              </a:spcAft>
              <a:defRPr sz="2201" b="1" baseline="0">
                <a:solidFill>
                  <a:schemeClr val="accent4"/>
                </a:solidFill>
              </a:defRPr>
            </a:lvl1pPr>
          </a:lstStyle>
          <a:p>
            <a:pPr lvl="0"/>
            <a:r>
              <a:rPr lang="nl-NL" noProof="0" dirty="0"/>
              <a:t>Klik om subtitel toe te voegen: 1 regel</a:t>
            </a:r>
          </a:p>
        </p:txBody>
      </p:sp>
      <p:sp>
        <p:nvSpPr>
          <p:cNvPr id="29" name="Text Placeholder 27"/>
          <p:cNvSpPr>
            <a:spLocks noGrp="1"/>
          </p:cNvSpPr>
          <p:nvPr>
            <p:ph type="body" sz="quarter" idx="10" hasCustomPrompt="1"/>
          </p:nvPr>
        </p:nvSpPr>
        <p:spPr>
          <a:xfrm>
            <a:off x="681613" y="5823197"/>
            <a:ext cx="8804416" cy="351745"/>
          </a:xfrm>
          <a:prstGeom prst="rect">
            <a:avLst/>
          </a:prstGeom>
        </p:spPr>
        <p:txBody>
          <a:bodyPr lIns="0" tIns="0" rIns="0" bIns="0"/>
          <a:lstStyle>
            <a:lvl1pPr>
              <a:spcBef>
                <a:spcPts val="0"/>
              </a:spcBef>
              <a:spcAft>
                <a:spcPts val="0"/>
              </a:spcAft>
              <a:defRPr sz="2201" b="0" baseline="0">
                <a:solidFill>
                  <a:schemeClr val="accent4"/>
                </a:solidFill>
              </a:defRPr>
            </a:lvl1pPr>
          </a:lstStyle>
          <a:p>
            <a:r>
              <a:rPr lang="nl-NL" dirty="0"/>
              <a:t>Klik om datum toe te voegen: bijv. maart 2019</a:t>
            </a:r>
          </a:p>
        </p:txBody>
      </p:sp>
      <p:sp>
        <p:nvSpPr>
          <p:cNvPr id="30" name="TextBox 29"/>
          <p:cNvSpPr txBox="1">
            <a:spLocks noChangeArrowheads="1"/>
          </p:cNvSpPr>
          <p:nvPr userDrawn="1"/>
        </p:nvSpPr>
        <p:spPr bwMode="white">
          <a:xfrm>
            <a:off x="681602" y="2589843"/>
            <a:ext cx="8249041" cy="55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472" rIns="0" bIns="40472" numCol="1" anchor="ctr"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19847" algn="l" rtl="0" fontAlgn="base">
              <a:spcBef>
                <a:spcPct val="0"/>
              </a:spcBef>
              <a:spcAft>
                <a:spcPct val="0"/>
              </a:spcAft>
              <a:defRPr kern="1200">
                <a:solidFill>
                  <a:schemeClr val="tx1"/>
                </a:solidFill>
                <a:latin typeface="Arial" charset="0"/>
                <a:ea typeface="+mn-ea"/>
                <a:cs typeface="Arial" charset="0"/>
              </a:defRPr>
            </a:lvl2pPr>
            <a:lvl3pPr marL="839694" algn="l" rtl="0" fontAlgn="base">
              <a:spcBef>
                <a:spcPct val="0"/>
              </a:spcBef>
              <a:spcAft>
                <a:spcPct val="0"/>
              </a:spcAft>
              <a:defRPr kern="1200">
                <a:solidFill>
                  <a:schemeClr val="tx1"/>
                </a:solidFill>
                <a:latin typeface="Arial" charset="0"/>
                <a:ea typeface="+mn-ea"/>
                <a:cs typeface="Arial" charset="0"/>
              </a:defRPr>
            </a:lvl3pPr>
            <a:lvl4pPr marL="1259540" algn="l" rtl="0" fontAlgn="base">
              <a:spcBef>
                <a:spcPct val="0"/>
              </a:spcBef>
              <a:spcAft>
                <a:spcPct val="0"/>
              </a:spcAft>
              <a:defRPr kern="1200">
                <a:solidFill>
                  <a:schemeClr val="tx1"/>
                </a:solidFill>
                <a:latin typeface="Arial" charset="0"/>
                <a:ea typeface="+mn-ea"/>
                <a:cs typeface="Arial" charset="0"/>
              </a:defRPr>
            </a:lvl4pPr>
            <a:lvl5pPr marL="1679387" algn="l" rtl="0" fontAlgn="base">
              <a:spcBef>
                <a:spcPct val="0"/>
              </a:spcBef>
              <a:spcAft>
                <a:spcPct val="0"/>
              </a:spcAft>
              <a:defRPr kern="1200">
                <a:solidFill>
                  <a:schemeClr val="tx1"/>
                </a:solidFill>
                <a:latin typeface="Arial" charset="0"/>
                <a:ea typeface="+mn-ea"/>
                <a:cs typeface="Arial" charset="0"/>
              </a:defRPr>
            </a:lvl5pPr>
            <a:lvl6pPr marL="2099234" algn="l" defTabSz="839694" rtl="0" eaLnBrk="1" latinLnBrk="0" hangingPunct="1">
              <a:defRPr kern="1200">
                <a:solidFill>
                  <a:schemeClr val="tx1"/>
                </a:solidFill>
                <a:latin typeface="Arial" charset="0"/>
                <a:ea typeface="+mn-ea"/>
                <a:cs typeface="Arial" charset="0"/>
              </a:defRPr>
            </a:lvl6pPr>
            <a:lvl7pPr marL="2519081" algn="l" defTabSz="839694" rtl="0" eaLnBrk="1" latinLnBrk="0" hangingPunct="1">
              <a:defRPr kern="1200">
                <a:solidFill>
                  <a:schemeClr val="tx1"/>
                </a:solidFill>
                <a:latin typeface="Arial" charset="0"/>
                <a:ea typeface="+mn-ea"/>
                <a:cs typeface="Arial" charset="0"/>
              </a:defRPr>
            </a:lvl7pPr>
            <a:lvl8pPr marL="2938927" algn="l" defTabSz="839694" rtl="0" eaLnBrk="1" latinLnBrk="0" hangingPunct="1">
              <a:defRPr kern="1200">
                <a:solidFill>
                  <a:schemeClr val="tx1"/>
                </a:solidFill>
                <a:latin typeface="Arial" charset="0"/>
                <a:ea typeface="+mn-ea"/>
                <a:cs typeface="Arial" charset="0"/>
              </a:defRPr>
            </a:lvl8pPr>
            <a:lvl9pPr marL="3358774" algn="l" defTabSz="839694" rtl="0" eaLnBrk="1" latinLnBrk="0" hangingPunct="1">
              <a:defRPr kern="1200">
                <a:solidFill>
                  <a:schemeClr val="tx1"/>
                </a:solidFill>
                <a:latin typeface="Arial" charset="0"/>
                <a:ea typeface="+mn-ea"/>
                <a:cs typeface="Arial" charset="0"/>
              </a:defRPr>
            </a:lvl9pPr>
          </a:lstStyle>
          <a:p>
            <a:r>
              <a:rPr lang="nl-NL" sz="2031" kern="0" dirty="0">
                <a:solidFill>
                  <a:schemeClr val="bg1"/>
                </a:solidFill>
              </a:rPr>
              <a:t>Commercial Banking</a:t>
            </a:r>
          </a:p>
        </p:txBody>
      </p:sp>
    </p:spTree>
    <p:extLst>
      <p:ext uri="{BB962C8B-B14F-4D97-AF65-F5344CB8AC3E}">
        <p14:creationId xmlns:p14="http://schemas.microsoft.com/office/powerpoint/2010/main" val="480820451"/>
      </p:ext>
    </p:extLst>
  </p:cSld>
  <p:clrMapOvr>
    <a:masterClrMapping/>
  </p:clrMapOvr>
  <p:extLst>
    <p:ext uri="{DCECCB84-F9BA-43D5-87BE-67443E8EF086}">
      <p15:sldGuideLst xmlns:p15="http://schemas.microsoft.com/office/powerpoint/2012/main">
        <p15:guide id="1" pos="253">
          <p15:clr>
            <a:srgbClr val="5ACBF0"/>
          </p15:clr>
        </p15:guide>
        <p15:guide id="2" pos="4281">
          <p15:clr>
            <a:srgbClr val="5ACBF0"/>
          </p15:clr>
        </p15:guide>
        <p15:guide id="3" orient="horz" pos="2266">
          <p15:clr>
            <a:srgbClr val="5ACBF0"/>
          </p15:clr>
        </p15:guide>
        <p15:guide id="4" orient="horz" pos="2083">
          <p15:clr>
            <a:srgbClr val="5ACBF0"/>
          </p15:clr>
        </p15:guide>
        <p15:guide id="5" pos="353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blank (medium green)">
    <p:spTree>
      <p:nvGrpSpPr>
        <p:cNvPr id="1" name=""/>
        <p:cNvGrpSpPr/>
        <p:nvPr/>
      </p:nvGrpSpPr>
      <p:grpSpPr>
        <a:xfrm>
          <a:off x="0" y="0"/>
          <a:ext cx="0" cy="0"/>
          <a:chOff x="0" y="0"/>
          <a:chExt cx="0" cy="0"/>
        </a:xfrm>
      </p:grpSpPr>
      <p:sp>
        <p:nvSpPr>
          <p:cNvPr id="14" name="Rectangle 13"/>
          <p:cNvSpPr/>
          <p:nvPr userDrawn="1"/>
        </p:nvSpPr>
        <p:spPr bwMode="auto">
          <a:xfrm>
            <a:off x="-1" y="1076330"/>
            <a:ext cx="12192002" cy="3003104"/>
          </a:xfrm>
          <a:prstGeom prst="rect">
            <a:avLst/>
          </a:prstGeom>
          <a:solidFill>
            <a:schemeClr val="bg2"/>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18" name="Snip Single Corner Rectangle 17"/>
          <p:cNvSpPr/>
          <p:nvPr userDrawn="1"/>
        </p:nvSpPr>
        <p:spPr bwMode="gray">
          <a:xfrm>
            <a:off x="0" y="2589844"/>
            <a:ext cx="9494091"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grpSp>
        <p:nvGrpSpPr>
          <p:cNvPr id="19" name="Group 21"/>
          <p:cNvGrpSpPr/>
          <p:nvPr userDrawn="1"/>
        </p:nvGrpSpPr>
        <p:grpSpPr>
          <a:xfrm>
            <a:off x="2" y="18"/>
            <a:ext cx="12192000" cy="1158368"/>
            <a:chOff x="0" y="0"/>
            <a:chExt cx="9144000" cy="868776"/>
          </a:xfrm>
        </p:grpSpPr>
        <p:sp>
          <p:nvSpPr>
            <p:cNvPr id="20" name="Rectangle 19"/>
            <p:cNvSpPr/>
            <p:nvPr/>
          </p:nvSpPr>
          <p:spPr bwMode="auto">
            <a:xfrm>
              <a:off x="0" y="0"/>
              <a:ext cx="9144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21" name="Rectangle 20"/>
            <p:cNvSpPr/>
            <p:nvPr/>
          </p:nvSpPr>
          <p:spPr bwMode="auto">
            <a:xfrm rot="18900000">
              <a:off x="285757" y="403264"/>
              <a:ext cx="465512" cy="465512"/>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pic>
          <p:nvPicPr>
            <p:cNvPr id="2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33" y="360000"/>
              <a:ext cx="1496010" cy="360000"/>
            </a:xfrm>
            <a:prstGeom prst="rect">
              <a:avLst/>
            </a:prstGeom>
          </p:spPr>
        </p:pic>
      </p:grpSp>
      <p:sp>
        <p:nvSpPr>
          <p:cNvPr id="23" name="Snip Single Corner Rectangle 22"/>
          <p:cNvSpPr/>
          <p:nvPr userDrawn="1"/>
        </p:nvSpPr>
        <p:spPr bwMode="gray">
          <a:xfrm>
            <a:off x="0" y="2591323"/>
            <a:ext cx="9332149" cy="556583"/>
          </a:xfrm>
          <a:prstGeom prst="snip1Rect">
            <a:avLst>
              <a:gd name="adj" fmla="val 50000"/>
            </a:avLst>
          </a:prstGeom>
          <a:gradFill>
            <a:gsLst>
              <a:gs pos="0">
                <a:schemeClr val="accent4">
                  <a:alpha val="90000"/>
                </a:schemeClr>
              </a:gs>
              <a:gs pos="85000">
                <a:schemeClr val="accent4">
                  <a:alpha val="90000"/>
                </a:schemeClr>
              </a:gs>
              <a:gs pos="100000">
                <a:schemeClr val="accent4">
                  <a:alpha val="0"/>
                </a:scheme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31" name="Rectangle 2"/>
          <p:cNvSpPr>
            <a:spLocks noGrp="1" noChangeArrowheads="1"/>
          </p:cNvSpPr>
          <p:nvPr>
            <p:ph type="ctrTitle" hasCustomPrompt="1"/>
          </p:nvPr>
        </p:nvSpPr>
        <p:spPr>
          <a:xfrm>
            <a:off x="681613" y="3148394"/>
            <a:ext cx="8804416" cy="1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7001" bIns="0" numCol="1" anchor="ctr" anchorCtr="0" compatLnSpc="1">
            <a:prstTxWarp prst="textNoShape">
              <a:avLst/>
            </a:prstTxWarp>
            <a:noAutofit/>
          </a:bodyPr>
          <a:lstStyle>
            <a:lvl1pPr>
              <a:lnSpc>
                <a:spcPts val="4570"/>
              </a:lnSpc>
              <a:defRPr lang="nl-NL" sz="4232" baseline="0" noProof="0" dirty="0" smtClean="0">
                <a:solidFill>
                  <a:schemeClr val="bg1"/>
                </a:solidFill>
              </a:defRPr>
            </a:lvl1pPr>
          </a:lstStyle>
          <a:p>
            <a:pPr lvl="0">
              <a:lnSpc>
                <a:spcPct val="100000"/>
              </a:lnSpc>
            </a:pPr>
            <a:r>
              <a:rPr lang="nl-NL" noProof="0" dirty="0"/>
              <a:t>Klik om titel toe te voegen:</a:t>
            </a:r>
            <a:br>
              <a:rPr lang="nl-NL" noProof="0" dirty="0"/>
            </a:br>
            <a:r>
              <a:rPr lang="nl-NL" noProof="0" dirty="0"/>
              <a:t>maximaal 2 regels</a:t>
            </a:r>
          </a:p>
        </p:txBody>
      </p:sp>
      <p:sp>
        <p:nvSpPr>
          <p:cNvPr id="32" name="Rectangle 3"/>
          <p:cNvSpPr>
            <a:spLocks noGrp="1" noChangeArrowheads="1"/>
          </p:cNvSpPr>
          <p:nvPr>
            <p:ph type="subTitle" idx="1" hasCustomPrompt="1"/>
          </p:nvPr>
        </p:nvSpPr>
        <p:spPr>
          <a:xfrm>
            <a:off x="681613" y="5322430"/>
            <a:ext cx="8804416" cy="351745"/>
          </a:xfrm>
          <a:prstGeom prst="rect">
            <a:avLst/>
          </a:prstGeom>
        </p:spPr>
        <p:txBody>
          <a:bodyPr lIns="0" tIns="0" rIns="0" bIns="0" anchor="t" anchorCtr="0"/>
          <a:lstStyle>
            <a:lvl1pPr>
              <a:spcBef>
                <a:spcPts val="0"/>
              </a:spcBef>
              <a:spcAft>
                <a:spcPts val="220"/>
              </a:spcAft>
              <a:defRPr sz="2201" b="1" baseline="0">
                <a:solidFill>
                  <a:schemeClr val="accent4"/>
                </a:solidFill>
              </a:defRPr>
            </a:lvl1pPr>
          </a:lstStyle>
          <a:p>
            <a:pPr lvl="0"/>
            <a:r>
              <a:rPr lang="nl-NL" noProof="0" dirty="0"/>
              <a:t>Klik om subtitel toe te voegen: 1 regel</a:t>
            </a:r>
          </a:p>
        </p:txBody>
      </p:sp>
      <p:sp>
        <p:nvSpPr>
          <p:cNvPr id="33" name="Text Placeholder 27"/>
          <p:cNvSpPr>
            <a:spLocks noGrp="1"/>
          </p:cNvSpPr>
          <p:nvPr>
            <p:ph type="body" sz="quarter" idx="10" hasCustomPrompt="1"/>
          </p:nvPr>
        </p:nvSpPr>
        <p:spPr>
          <a:xfrm>
            <a:off x="681613" y="5823197"/>
            <a:ext cx="8804416" cy="351745"/>
          </a:xfrm>
          <a:prstGeom prst="rect">
            <a:avLst/>
          </a:prstGeom>
        </p:spPr>
        <p:txBody>
          <a:bodyPr lIns="0" tIns="0" rIns="0" bIns="0"/>
          <a:lstStyle>
            <a:lvl1pPr>
              <a:spcBef>
                <a:spcPts val="0"/>
              </a:spcBef>
              <a:spcAft>
                <a:spcPts val="0"/>
              </a:spcAft>
              <a:defRPr sz="2201" b="0" baseline="0">
                <a:solidFill>
                  <a:schemeClr val="accent4"/>
                </a:solidFill>
              </a:defRPr>
            </a:lvl1pPr>
          </a:lstStyle>
          <a:p>
            <a:r>
              <a:rPr lang="nl-NL" dirty="0"/>
              <a:t>Klik om datum toe te voegen: bijv. maart 2019</a:t>
            </a:r>
          </a:p>
        </p:txBody>
      </p:sp>
      <p:sp>
        <p:nvSpPr>
          <p:cNvPr id="34" name="TextBox 33"/>
          <p:cNvSpPr txBox="1">
            <a:spLocks noChangeArrowheads="1"/>
          </p:cNvSpPr>
          <p:nvPr userDrawn="1"/>
        </p:nvSpPr>
        <p:spPr bwMode="white">
          <a:xfrm>
            <a:off x="681602" y="2589843"/>
            <a:ext cx="8249041" cy="55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472" rIns="0" bIns="40472" numCol="1" anchor="ctr"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19847" algn="l" rtl="0" fontAlgn="base">
              <a:spcBef>
                <a:spcPct val="0"/>
              </a:spcBef>
              <a:spcAft>
                <a:spcPct val="0"/>
              </a:spcAft>
              <a:defRPr kern="1200">
                <a:solidFill>
                  <a:schemeClr val="tx1"/>
                </a:solidFill>
                <a:latin typeface="Arial" charset="0"/>
                <a:ea typeface="+mn-ea"/>
                <a:cs typeface="Arial" charset="0"/>
              </a:defRPr>
            </a:lvl2pPr>
            <a:lvl3pPr marL="839694" algn="l" rtl="0" fontAlgn="base">
              <a:spcBef>
                <a:spcPct val="0"/>
              </a:spcBef>
              <a:spcAft>
                <a:spcPct val="0"/>
              </a:spcAft>
              <a:defRPr kern="1200">
                <a:solidFill>
                  <a:schemeClr val="tx1"/>
                </a:solidFill>
                <a:latin typeface="Arial" charset="0"/>
                <a:ea typeface="+mn-ea"/>
                <a:cs typeface="Arial" charset="0"/>
              </a:defRPr>
            </a:lvl3pPr>
            <a:lvl4pPr marL="1259540" algn="l" rtl="0" fontAlgn="base">
              <a:spcBef>
                <a:spcPct val="0"/>
              </a:spcBef>
              <a:spcAft>
                <a:spcPct val="0"/>
              </a:spcAft>
              <a:defRPr kern="1200">
                <a:solidFill>
                  <a:schemeClr val="tx1"/>
                </a:solidFill>
                <a:latin typeface="Arial" charset="0"/>
                <a:ea typeface="+mn-ea"/>
                <a:cs typeface="Arial" charset="0"/>
              </a:defRPr>
            </a:lvl4pPr>
            <a:lvl5pPr marL="1679387" algn="l" rtl="0" fontAlgn="base">
              <a:spcBef>
                <a:spcPct val="0"/>
              </a:spcBef>
              <a:spcAft>
                <a:spcPct val="0"/>
              </a:spcAft>
              <a:defRPr kern="1200">
                <a:solidFill>
                  <a:schemeClr val="tx1"/>
                </a:solidFill>
                <a:latin typeface="Arial" charset="0"/>
                <a:ea typeface="+mn-ea"/>
                <a:cs typeface="Arial" charset="0"/>
              </a:defRPr>
            </a:lvl5pPr>
            <a:lvl6pPr marL="2099234" algn="l" defTabSz="839694" rtl="0" eaLnBrk="1" latinLnBrk="0" hangingPunct="1">
              <a:defRPr kern="1200">
                <a:solidFill>
                  <a:schemeClr val="tx1"/>
                </a:solidFill>
                <a:latin typeface="Arial" charset="0"/>
                <a:ea typeface="+mn-ea"/>
                <a:cs typeface="Arial" charset="0"/>
              </a:defRPr>
            </a:lvl6pPr>
            <a:lvl7pPr marL="2519081" algn="l" defTabSz="839694" rtl="0" eaLnBrk="1" latinLnBrk="0" hangingPunct="1">
              <a:defRPr kern="1200">
                <a:solidFill>
                  <a:schemeClr val="tx1"/>
                </a:solidFill>
                <a:latin typeface="Arial" charset="0"/>
                <a:ea typeface="+mn-ea"/>
                <a:cs typeface="Arial" charset="0"/>
              </a:defRPr>
            </a:lvl7pPr>
            <a:lvl8pPr marL="2938927" algn="l" defTabSz="839694" rtl="0" eaLnBrk="1" latinLnBrk="0" hangingPunct="1">
              <a:defRPr kern="1200">
                <a:solidFill>
                  <a:schemeClr val="tx1"/>
                </a:solidFill>
                <a:latin typeface="Arial" charset="0"/>
                <a:ea typeface="+mn-ea"/>
                <a:cs typeface="Arial" charset="0"/>
              </a:defRPr>
            </a:lvl8pPr>
            <a:lvl9pPr marL="3358774" algn="l" defTabSz="839694" rtl="0" eaLnBrk="1" latinLnBrk="0" hangingPunct="1">
              <a:defRPr kern="1200">
                <a:solidFill>
                  <a:schemeClr val="tx1"/>
                </a:solidFill>
                <a:latin typeface="Arial" charset="0"/>
                <a:ea typeface="+mn-ea"/>
                <a:cs typeface="Arial" charset="0"/>
              </a:defRPr>
            </a:lvl9pPr>
          </a:lstStyle>
          <a:p>
            <a:r>
              <a:rPr lang="nl-NL" sz="2031" kern="0" dirty="0">
                <a:solidFill>
                  <a:schemeClr val="bg1"/>
                </a:solidFill>
              </a:rPr>
              <a:t>Commercial Banking</a:t>
            </a:r>
          </a:p>
        </p:txBody>
      </p:sp>
    </p:spTree>
    <p:extLst>
      <p:ext uri="{BB962C8B-B14F-4D97-AF65-F5344CB8AC3E}">
        <p14:creationId xmlns:p14="http://schemas.microsoft.com/office/powerpoint/2010/main" val="3975878081"/>
      </p:ext>
    </p:extLst>
  </p:cSld>
  <p:clrMapOvr>
    <a:masterClrMapping/>
  </p:clrMapOvr>
  <p:extLst>
    <p:ext uri="{DCECCB84-F9BA-43D5-87BE-67443E8EF086}">
      <p15:sldGuideLst xmlns:p15="http://schemas.microsoft.com/office/powerpoint/2012/main">
        <p15:guide id="1" pos="253">
          <p15:clr>
            <a:srgbClr val="5ACBF0"/>
          </p15:clr>
        </p15:guide>
        <p15:guide id="2" pos="4281">
          <p15:clr>
            <a:srgbClr val="5ACBF0"/>
          </p15:clr>
        </p15:guide>
        <p15:guide id="3" orient="horz" pos="2266">
          <p15:clr>
            <a:srgbClr val="5ACBF0"/>
          </p15:clr>
        </p15:guide>
        <p15:guide id="4" orient="horz" pos="2083">
          <p15:clr>
            <a:srgbClr val="5ACBF0"/>
          </p15:clr>
        </p15:guide>
        <p15:guide id="5" pos="3530">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small photo (petrol blu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2"/>
            <a:ext cx="12189312" cy="6862300"/>
          </a:xfrm>
          <a:prstGeom prst="rect">
            <a:avLst/>
          </a:prstGeom>
        </p:spPr>
      </p:pic>
      <p:sp>
        <p:nvSpPr>
          <p:cNvPr id="3" name="Rectangle 2"/>
          <p:cNvSpPr/>
          <p:nvPr userDrawn="1"/>
        </p:nvSpPr>
        <p:spPr bwMode="auto">
          <a:xfrm>
            <a:off x="4235" y="4869187"/>
            <a:ext cx="12187785" cy="1988822"/>
          </a:xfrm>
          <a:prstGeom prst="rect">
            <a:avLst/>
          </a:prstGeom>
          <a:solidFill>
            <a:schemeClr val="bg1"/>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4" name="Snip Single Corner Rectangle 3"/>
          <p:cNvSpPr/>
          <p:nvPr userDrawn="1"/>
        </p:nvSpPr>
        <p:spPr bwMode="gray">
          <a:xfrm>
            <a:off x="0" y="3383140"/>
            <a:ext cx="9494091"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grpSp>
        <p:nvGrpSpPr>
          <p:cNvPr id="5" name="Group 21"/>
          <p:cNvGrpSpPr/>
          <p:nvPr userDrawn="1"/>
        </p:nvGrpSpPr>
        <p:grpSpPr>
          <a:xfrm>
            <a:off x="2" y="18"/>
            <a:ext cx="12192000" cy="1158368"/>
            <a:chOff x="0" y="0"/>
            <a:chExt cx="9144000" cy="868776"/>
          </a:xfrm>
        </p:grpSpPr>
        <p:sp>
          <p:nvSpPr>
            <p:cNvPr id="6" name="Rectangle 5"/>
            <p:cNvSpPr/>
            <p:nvPr/>
          </p:nvSpPr>
          <p:spPr bwMode="auto">
            <a:xfrm>
              <a:off x="0" y="0"/>
              <a:ext cx="9144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7" name="Rectangle 6"/>
            <p:cNvSpPr/>
            <p:nvPr/>
          </p:nvSpPr>
          <p:spPr bwMode="auto">
            <a:xfrm rot="18900000">
              <a:off x="285757" y="403264"/>
              <a:ext cx="465512" cy="465512"/>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pic>
          <p:nvPicPr>
            <p:cNvPr id="8"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33" y="360000"/>
              <a:ext cx="1496010" cy="360000"/>
            </a:xfrm>
            <a:prstGeom prst="rect">
              <a:avLst/>
            </a:prstGeom>
          </p:spPr>
        </p:pic>
      </p:grpSp>
      <p:sp>
        <p:nvSpPr>
          <p:cNvPr id="9" name="Text Placeholder 27"/>
          <p:cNvSpPr>
            <a:spLocks noGrp="1"/>
          </p:cNvSpPr>
          <p:nvPr>
            <p:ph type="body" sz="quarter" idx="11" hasCustomPrompt="1"/>
          </p:nvPr>
        </p:nvSpPr>
        <p:spPr>
          <a:xfrm>
            <a:off x="6453743" y="507975"/>
            <a:ext cx="5216314" cy="26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spcAft>
                <a:spcPts val="779"/>
              </a:spcAft>
              <a:defRPr lang="en-US" sz="1693" b="1" kern="0" baseline="0" dirty="0">
                <a:solidFill>
                  <a:srgbClr val="B7C1C6"/>
                </a:solidFill>
              </a:defRPr>
            </a:lvl1pPr>
          </a:lstStyle>
          <a:p>
            <a:pPr lvl="0" algn="r">
              <a:spcAft>
                <a:spcPts val="779"/>
              </a:spcAft>
            </a:pPr>
            <a:r>
              <a:rPr lang="nl-NL" dirty="0"/>
              <a:t>Klik om datum toe te voegen: bijv. maart 2019</a:t>
            </a:r>
          </a:p>
        </p:txBody>
      </p:sp>
      <p:sp>
        <p:nvSpPr>
          <p:cNvPr id="10" name="Snip Single Corner Rectangle 9"/>
          <p:cNvSpPr/>
          <p:nvPr userDrawn="1"/>
        </p:nvSpPr>
        <p:spPr bwMode="gray">
          <a:xfrm>
            <a:off x="0" y="3383134"/>
            <a:ext cx="9332149" cy="556583"/>
          </a:xfrm>
          <a:prstGeom prst="snip1Rect">
            <a:avLst>
              <a:gd name="adj" fmla="val 50000"/>
            </a:avLst>
          </a:prstGeom>
          <a:gradFill>
            <a:gsLst>
              <a:gs pos="0">
                <a:srgbClr val="006480">
                  <a:alpha val="90000"/>
                </a:srgbClr>
              </a:gs>
              <a:gs pos="85000">
                <a:srgbClr val="006480">
                  <a:alpha val="90000"/>
                </a:srgbClr>
              </a:gs>
              <a:gs pos="100000">
                <a:srgbClr val="006480">
                  <a:alpha val="0"/>
                </a:srgb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11" name="Rectangle 2"/>
          <p:cNvSpPr>
            <a:spLocks noGrp="1" noChangeArrowheads="1"/>
          </p:cNvSpPr>
          <p:nvPr>
            <p:ph type="ctrTitle" hasCustomPrompt="1"/>
          </p:nvPr>
        </p:nvSpPr>
        <p:spPr>
          <a:xfrm>
            <a:off x="681613" y="3936425"/>
            <a:ext cx="8804416" cy="1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7001" bIns="0" numCol="1" anchor="ctr" anchorCtr="0" compatLnSpc="1">
            <a:prstTxWarp prst="textNoShape">
              <a:avLst/>
            </a:prstTxWarp>
            <a:noAutofit/>
          </a:bodyPr>
          <a:lstStyle>
            <a:lvl1pPr>
              <a:lnSpc>
                <a:spcPts val="4570"/>
              </a:lnSpc>
              <a:defRPr lang="nl-NL" sz="4232" baseline="0" noProof="0" dirty="0" smtClean="0">
                <a:solidFill>
                  <a:schemeClr val="bg1"/>
                </a:solidFill>
              </a:defRPr>
            </a:lvl1pPr>
          </a:lstStyle>
          <a:p>
            <a:pPr lvl="0">
              <a:lnSpc>
                <a:spcPct val="100000"/>
              </a:lnSpc>
            </a:pPr>
            <a:r>
              <a:rPr lang="nl-NL" noProof="0" dirty="0"/>
              <a:t>Klik om titel toe te voegen:</a:t>
            </a:r>
            <a:br>
              <a:rPr lang="nl-NL" noProof="0" dirty="0"/>
            </a:br>
            <a:r>
              <a:rPr lang="nl-NL" noProof="0" dirty="0"/>
              <a:t>maximaal 2 regels</a:t>
            </a:r>
          </a:p>
        </p:txBody>
      </p:sp>
      <p:sp>
        <p:nvSpPr>
          <p:cNvPr id="12" name="TextBox 11"/>
          <p:cNvSpPr txBox="1">
            <a:spLocks noChangeArrowheads="1"/>
          </p:cNvSpPr>
          <p:nvPr userDrawn="1"/>
        </p:nvSpPr>
        <p:spPr bwMode="white">
          <a:xfrm>
            <a:off x="681602" y="3377874"/>
            <a:ext cx="8249041" cy="55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472" rIns="0" bIns="40472" numCol="1" anchor="ctr"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19847" algn="l" rtl="0" fontAlgn="base">
              <a:spcBef>
                <a:spcPct val="0"/>
              </a:spcBef>
              <a:spcAft>
                <a:spcPct val="0"/>
              </a:spcAft>
              <a:defRPr kern="1200">
                <a:solidFill>
                  <a:schemeClr val="tx1"/>
                </a:solidFill>
                <a:latin typeface="Arial" charset="0"/>
                <a:ea typeface="+mn-ea"/>
                <a:cs typeface="Arial" charset="0"/>
              </a:defRPr>
            </a:lvl2pPr>
            <a:lvl3pPr marL="839694" algn="l" rtl="0" fontAlgn="base">
              <a:spcBef>
                <a:spcPct val="0"/>
              </a:spcBef>
              <a:spcAft>
                <a:spcPct val="0"/>
              </a:spcAft>
              <a:defRPr kern="1200">
                <a:solidFill>
                  <a:schemeClr val="tx1"/>
                </a:solidFill>
                <a:latin typeface="Arial" charset="0"/>
                <a:ea typeface="+mn-ea"/>
                <a:cs typeface="Arial" charset="0"/>
              </a:defRPr>
            </a:lvl3pPr>
            <a:lvl4pPr marL="1259540" algn="l" rtl="0" fontAlgn="base">
              <a:spcBef>
                <a:spcPct val="0"/>
              </a:spcBef>
              <a:spcAft>
                <a:spcPct val="0"/>
              </a:spcAft>
              <a:defRPr kern="1200">
                <a:solidFill>
                  <a:schemeClr val="tx1"/>
                </a:solidFill>
                <a:latin typeface="Arial" charset="0"/>
                <a:ea typeface="+mn-ea"/>
                <a:cs typeface="Arial" charset="0"/>
              </a:defRPr>
            </a:lvl4pPr>
            <a:lvl5pPr marL="1679387" algn="l" rtl="0" fontAlgn="base">
              <a:spcBef>
                <a:spcPct val="0"/>
              </a:spcBef>
              <a:spcAft>
                <a:spcPct val="0"/>
              </a:spcAft>
              <a:defRPr kern="1200">
                <a:solidFill>
                  <a:schemeClr val="tx1"/>
                </a:solidFill>
                <a:latin typeface="Arial" charset="0"/>
                <a:ea typeface="+mn-ea"/>
                <a:cs typeface="Arial" charset="0"/>
              </a:defRPr>
            </a:lvl5pPr>
            <a:lvl6pPr marL="2099234" algn="l" defTabSz="839694" rtl="0" eaLnBrk="1" latinLnBrk="0" hangingPunct="1">
              <a:defRPr kern="1200">
                <a:solidFill>
                  <a:schemeClr val="tx1"/>
                </a:solidFill>
                <a:latin typeface="Arial" charset="0"/>
                <a:ea typeface="+mn-ea"/>
                <a:cs typeface="Arial" charset="0"/>
              </a:defRPr>
            </a:lvl6pPr>
            <a:lvl7pPr marL="2519081" algn="l" defTabSz="839694" rtl="0" eaLnBrk="1" latinLnBrk="0" hangingPunct="1">
              <a:defRPr kern="1200">
                <a:solidFill>
                  <a:schemeClr val="tx1"/>
                </a:solidFill>
                <a:latin typeface="Arial" charset="0"/>
                <a:ea typeface="+mn-ea"/>
                <a:cs typeface="Arial" charset="0"/>
              </a:defRPr>
            </a:lvl7pPr>
            <a:lvl8pPr marL="2938927" algn="l" defTabSz="839694" rtl="0" eaLnBrk="1" latinLnBrk="0" hangingPunct="1">
              <a:defRPr kern="1200">
                <a:solidFill>
                  <a:schemeClr val="tx1"/>
                </a:solidFill>
                <a:latin typeface="Arial" charset="0"/>
                <a:ea typeface="+mn-ea"/>
                <a:cs typeface="Arial" charset="0"/>
              </a:defRPr>
            </a:lvl8pPr>
            <a:lvl9pPr marL="3358774" algn="l" defTabSz="839694" rtl="0" eaLnBrk="1" latinLnBrk="0" hangingPunct="1">
              <a:defRPr kern="1200">
                <a:solidFill>
                  <a:schemeClr val="tx1"/>
                </a:solidFill>
                <a:latin typeface="Arial" charset="0"/>
                <a:ea typeface="+mn-ea"/>
                <a:cs typeface="Arial" charset="0"/>
              </a:defRPr>
            </a:lvl9pPr>
          </a:lstStyle>
          <a:p>
            <a:r>
              <a:rPr lang="nl-NL" sz="2031" kern="0" dirty="0">
                <a:solidFill>
                  <a:schemeClr val="bg1"/>
                </a:solidFill>
              </a:rPr>
              <a:t>Commercial Banking</a:t>
            </a:r>
          </a:p>
        </p:txBody>
      </p:sp>
      <p:sp>
        <p:nvSpPr>
          <p:cNvPr id="13" name="Rectangle 3"/>
          <p:cNvSpPr>
            <a:spLocks noGrp="1" noChangeArrowheads="1"/>
          </p:cNvSpPr>
          <p:nvPr>
            <p:ph type="subTitle" idx="1" hasCustomPrompt="1"/>
          </p:nvPr>
        </p:nvSpPr>
        <p:spPr>
          <a:xfrm>
            <a:off x="681613" y="6112355"/>
            <a:ext cx="8804416" cy="351745"/>
          </a:xfrm>
          <a:prstGeom prst="rect">
            <a:avLst/>
          </a:prstGeom>
        </p:spPr>
        <p:txBody>
          <a:bodyPr lIns="0" tIns="0" rIns="0" bIns="0" anchor="t" anchorCtr="0"/>
          <a:lstStyle>
            <a:lvl1pPr>
              <a:spcBef>
                <a:spcPts val="0"/>
              </a:spcBef>
              <a:spcAft>
                <a:spcPts val="220"/>
              </a:spcAft>
              <a:defRPr sz="2201" b="1" baseline="0">
                <a:solidFill>
                  <a:schemeClr val="accent4"/>
                </a:solidFill>
              </a:defRPr>
            </a:lvl1pPr>
          </a:lstStyle>
          <a:p>
            <a:pPr lvl="0"/>
            <a:r>
              <a:rPr lang="nl-NL" noProof="0" dirty="0"/>
              <a:t>Klik om subtitel toe te voegen: 1 regel</a:t>
            </a:r>
          </a:p>
        </p:txBody>
      </p:sp>
    </p:spTree>
    <p:extLst>
      <p:ext uri="{BB962C8B-B14F-4D97-AF65-F5344CB8AC3E}">
        <p14:creationId xmlns:p14="http://schemas.microsoft.com/office/powerpoint/2010/main" val="3083352659"/>
      </p:ext>
    </p:extLst>
  </p:cSld>
  <p:clrMapOvr>
    <a:masterClrMapping/>
  </p:clrMapOvr>
  <p:extLst>
    <p:ext uri="{DCECCB84-F9BA-43D5-87BE-67443E8EF086}">
      <p15:sldGuideLst xmlns:p15="http://schemas.microsoft.com/office/powerpoint/2012/main">
        <p15:guide id="1" pos="253">
          <p15:clr>
            <a:srgbClr val="5ACBF0"/>
          </p15:clr>
        </p15:guide>
        <p15:guide id="2" pos="4355">
          <p15:clr>
            <a:srgbClr val="5ACBF0"/>
          </p15:clr>
        </p15:guide>
        <p15:guide id="3" orient="horz" pos="2376">
          <p15:clr>
            <a:srgbClr val="5ACBF0"/>
          </p15:clr>
        </p15:guide>
        <p15:guide id="4" orient="horz" pos="264">
          <p15:clr>
            <a:srgbClr val="5ACBF0"/>
          </p15:clr>
        </p15:guide>
        <p15:guide id="5" pos="353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over small photo (fresh gree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0" y="2"/>
            <a:ext cx="12189312" cy="6862300"/>
          </a:xfrm>
          <a:prstGeom prst="rect">
            <a:avLst/>
          </a:prstGeom>
        </p:spPr>
      </p:pic>
      <p:sp>
        <p:nvSpPr>
          <p:cNvPr id="3" name="Rectangle 2"/>
          <p:cNvSpPr/>
          <p:nvPr userDrawn="1"/>
        </p:nvSpPr>
        <p:spPr bwMode="auto">
          <a:xfrm>
            <a:off x="4235" y="4869187"/>
            <a:ext cx="12187785" cy="1988822"/>
          </a:xfrm>
          <a:prstGeom prst="rect">
            <a:avLst/>
          </a:prstGeom>
          <a:solidFill>
            <a:schemeClr val="bg1"/>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4" name="Snip Single Corner Rectangle 3"/>
          <p:cNvSpPr/>
          <p:nvPr userDrawn="1"/>
        </p:nvSpPr>
        <p:spPr bwMode="gray">
          <a:xfrm>
            <a:off x="0" y="3383140"/>
            <a:ext cx="9494091"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grpSp>
        <p:nvGrpSpPr>
          <p:cNvPr id="5" name="Group 21"/>
          <p:cNvGrpSpPr/>
          <p:nvPr userDrawn="1"/>
        </p:nvGrpSpPr>
        <p:grpSpPr>
          <a:xfrm>
            <a:off x="2" y="18"/>
            <a:ext cx="12192000" cy="1158368"/>
            <a:chOff x="0" y="0"/>
            <a:chExt cx="9144000" cy="868776"/>
          </a:xfrm>
        </p:grpSpPr>
        <p:sp>
          <p:nvSpPr>
            <p:cNvPr id="6" name="Rectangle 5"/>
            <p:cNvSpPr/>
            <p:nvPr/>
          </p:nvSpPr>
          <p:spPr bwMode="auto">
            <a:xfrm>
              <a:off x="0" y="0"/>
              <a:ext cx="9144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7" name="Rectangle 6"/>
            <p:cNvSpPr/>
            <p:nvPr/>
          </p:nvSpPr>
          <p:spPr bwMode="auto">
            <a:xfrm rot="18900000">
              <a:off x="285757" y="403264"/>
              <a:ext cx="465512" cy="465512"/>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pic>
          <p:nvPicPr>
            <p:cNvPr id="8"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33" y="360000"/>
              <a:ext cx="1496010" cy="360000"/>
            </a:xfrm>
            <a:prstGeom prst="rect">
              <a:avLst/>
            </a:prstGeom>
          </p:spPr>
        </p:pic>
      </p:grpSp>
      <p:sp>
        <p:nvSpPr>
          <p:cNvPr id="9" name="Text Placeholder 27"/>
          <p:cNvSpPr>
            <a:spLocks noGrp="1"/>
          </p:cNvSpPr>
          <p:nvPr>
            <p:ph type="body" sz="quarter" idx="11" hasCustomPrompt="1"/>
          </p:nvPr>
        </p:nvSpPr>
        <p:spPr>
          <a:xfrm>
            <a:off x="6453743" y="507975"/>
            <a:ext cx="5216314" cy="26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spcAft>
                <a:spcPts val="779"/>
              </a:spcAft>
              <a:defRPr lang="en-US" sz="1693" b="1" kern="0" baseline="0" dirty="0">
                <a:solidFill>
                  <a:srgbClr val="B7C1C6"/>
                </a:solidFill>
              </a:defRPr>
            </a:lvl1pPr>
          </a:lstStyle>
          <a:p>
            <a:pPr lvl="0" algn="r">
              <a:spcAft>
                <a:spcPts val="779"/>
              </a:spcAft>
            </a:pPr>
            <a:r>
              <a:rPr lang="nl-NL" dirty="0"/>
              <a:t>Klik om datum toe te voegen: bijv. maart 2019</a:t>
            </a:r>
          </a:p>
        </p:txBody>
      </p:sp>
      <p:sp>
        <p:nvSpPr>
          <p:cNvPr id="10" name="Snip Single Corner Rectangle 9"/>
          <p:cNvSpPr/>
          <p:nvPr userDrawn="1"/>
        </p:nvSpPr>
        <p:spPr bwMode="gray">
          <a:xfrm>
            <a:off x="0" y="3383134"/>
            <a:ext cx="9332149" cy="556583"/>
          </a:xfrm>
          <a:prstGeom prst="snip1Rect">
            <a:avLst>
              <a:gd name="adj" fmla="val 50000"/>
            </a:avLst>
          </a:prstGeom>
          <a:gradFill>
            <a:gsLst>
              <a:gs pos="0">
                <a:schemeClr val="accent1">
                  <a:alpha val="90000"/>
                </a:schemeClr>
              </a:gs>
              <a:gs pos="85000">
                <a:schemeClr val="accent1">
                  <a:alpha val="90000"/>
                </a:schemeClr>
              </a:gs>
              <a:gs pos="100000">
                <a:schemeClr val="accent1">
                  <a:alpha val="0"/>
                </a:scheme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11" name="Rectangle 2"/>
          <p:cNvSpPr>
            <a:spLocks noGrp="1" noChangeArrowheads="1"/>
          </p:cNvSpPr>
          <p:nvPr>
            <p:ph type="ctrTitle" hasCustomPrompt="1"/>
          </p:nvPr>
        </p:nvSpPr>
        <p:spPr>
          <a:xfrm>
            <a:off x="681613" y="3936425"/>
            <a:ext cx="8804416" cy="1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7001" bIns="0" numCol="1" anchor="ctr" anchorCtr="0" compatLnSpc="1">
            <a:prstTxWarp prst="textNoShape">
              <a:avLst/>
            </a:prstTxWarp>
            <a:noAutofit/>
          </a:bodyPr>
          <a:lstStyle>
            <a:lvl1pPr>
              <a:lnSpc>
                <a:spcPts val="4570"/>
              </a:lnSpc>
              <a:defRPr lang="nl-NL" sz="4232" baseline="0" noProof="0" dirty="0" smtClean="0">
                <a:solidFill>
                  <a:schemeClr val="bg1"/>
                </a:solidFill>
              </a:defRPr>
            </a:lvl1pPr>
          </a:lstStyle>
          <a:p>
            <a:pPr lvl="0">
              <a:lnSpc>
                <a:spcPct val="100000"/>
              </a:lnSpc>
            </a:pPr>
            <a:r>
              <a:rPr lang="nl-NL" noProof="0" dirty="0"/>
              <a:t>Klik om titel toe te voegen:</a:t>
            </a:r>
            <a:br>
              <a:rPr lang="nl-NL" noProof="0" dirty="0"/>
            </a:br>
            <a:r>
              <a:rPr lang="nl-NL" noProof="0" dirty="0"/>
              <a:t>maximaal 2 regels</a:t>
            </a:r>
          </a:p>
        </p:txBody>
      </p:sp>
      <p:sp>
        <p:nvSpPr>
          <p:cNvPr id="12" name="TextBox 11"/>
          <p:cNvSpPr txBox="1">
            <a:spLocks noChangeArrowheads="1"/>
          </p:cNvSpPr>
          <p:nvPr userDrawn="1"/>
        </p:nvSpPr>
        <p:spPr bwMode="white">
          <a:xfrm>
            <a:off x="681602" y="3377874"/>
            <a:ext cx="8249041" cy="55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472" rIns="0" bIns="40472" numCol="1" anchor="ctr"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19847" algn="l" rtl="0" fontAlgn="base">
              <a:spcBef>
                <a:spcPct val="0"/>
              </a:spcBef>
              <a:spcAft>
                <a:spcPct val="0"/>
              </a:spcAft>
              <a:defRPr kern="1200">
                <a:solidFill>
                  <a:schemeClr val="tx1"/>
                </a:solidFill>
                <a:latin typeface="Arial" charset="0"/>
                <a:ea typeface="+mn-ea"/>
                <a:cs typeface="Arial" charset="0"/>
              </a:defRPr>
            </a:lvl2pPr>
            <a:lvl3pPr marL="839694" algn="l" rtl="0" fontAlgn="base">
              <a:spcBef>
                <a:spcPct val="0"/>
              </a:spcBef>
              <a:spcAft>
                <a:spcPct val="0"/>
              </a:spcAft>
              <a:defRPr kern="1200">
                <a:solidFill>
                  <a:schemeClr val="tx1"/>
                </a:solidFill>
                <a:latin typeface="Arial" charset="0"/>
                <a:ea typeface="+mn-ea"/>
                <a:cs typeface="Arial" charset="0"/>
              </a:defRPr>
            </a:lvl3pPr>
            <a:lvl4pPr marL="1259540" algn="l" rtl="0" fontAlgn="base">
              <a:spcBef>
                <a:spcPct val="0"/>
              </a:spcBef>
              <a:spcAft>
                <a:spcPct val="0"/>
              </a:spcAft>
              <a:defRPr kern="1200">
                <a:solidFill>
                  <a:schemeClr val="tx1"/>
                </a:solidFill>
                <a:latin typeface="Arial" charset="0"/>
                <a:ea typeface="+mn-ea"/>
                <a:cs typeface="Arial" charset="0"/>
              </a:defRPr>
            </a:lvl4pPr>
            <a:lvl5pPr marL="1679387" algn="l" rtl="0" fontAlgn="base">
              <a:spcBef>
                <a:spcPct val="0"/>
              </a:spcBef>
              <a:spcAft>
                <a:spcPct val="0"/>
              </a:spcAft>
              <a:defRPr kern="1200">
                <a:solidFill>
                  <a:schemeClr val="tx1"/>
                </a:solidFill>
                <a:latin typeface="Arial" charset="0"/>
                <a:ea typeface="+mn-ea"/>
                <a:cs typeface="Arial" charset="0"/>
              </a:defRPr>
            </a:lvl5pPr>
            <a:lvl6pPr marL="2099234" algn="l" defTabSz="839694" rtl="0" eaLnBrk="1" latinLnBrk="0" hangingPunct="1">
              <a:defRPr kern="1200">
                <a:solidFill>
                  <a:schemeClr val="tx1"/>
                </a:solidFill>
                <a:latin typeface="Arial" charset="0"/>
                <a:ea typeface="+mn-ea"/>
                <a:cs typeface="Arial" charset="0"/>
              </a:defRPr>
            </a:lvl6pPr>
            <a:lvl7pPr marL="2519081" algn="l" defTabSz="839694" rtl="0" eaLnBrk="1" latinLnBrk="0" hangingPunct="1">
              <a:defRPr kern="1200">
                <a:solidFill>
                  <a:schemeClr val="tx1"/>
                </a:solidFill>
                <a:latin typeface="Arial" charset="0"/>
                <a:ea typeface="+mn-ea"/>
                <a:cs typeface="Arial" charset="0"/>
              </a:defRPr>
            </a:lvl7pPr>
            <a:lvl8pPr marL="2938927" algn="l" defTabSz="839694" rtl="0" eaLnBrk="1" latinLnBrk="0" hangingPunct="1">
              <a:defRPr kern="1200">
                <a:solidFill>
                  <a:schemeClr val="tx1"/>
                </a:solidFill>
                <a:latin typeface="Arial" charset="0"/>
                <a:ea typeface="+mn-ea"/>
                <a:cs typeface="Arial" charset="0"/>
              </a:defRPr>
            </a:lvl8pPr>
            <a:lvl9pPr marL="3358774" algn="l" defTabSz="839694" rtl="0" eaLnBrk="1" latinLnBrk="0" hangingPunct="1">
              <a:defRPr kern="1200">
                <a:solidFill>
                  <a:schemeClr val="tx1"/>
                </a:solidFill>
                <a:latin typeface="Arial" charset="0"/>
                <a:ea typeface="+mn-ea"/>
                <a:cs typeface="Arial" charset="0"/>
              </a:defRPr>
            </a:lvl9pPr>
          </a:lstStyle>
          <a:p>
            <a:r>
              <a:rPr lang="nl-NL" sz="2031" kern="0" dirty="0">
                <a:solidFill>
                  <a:schemeClr val="bg1"/>
                </a:solidFill>
              </a:rPr>
              <a:t>Commercial Banking</a:t>
            </a:r>
          </a:p>
        </p:txBody>
      </p:sp>
      <p:sp>
        <p:nvSpPr>
          <p:cNvPr id="13" name="Rectangle 3"/>
          <p:cNvSpPr>
            <a:spLocks noGrp="1" noChangeArrowheads="1"/>
          </p:cNvSpPr>
          <p:nvPr>
            <p:ph type="subTitle" idx="1" hasCustomPrompt="1"/>
          </p:nvPr>
        </p:nvSpPr>
        <p:spPr>
          <a:xfrm>
            <a:off x="681613" y="6112355"/>
            <a:ext cx="8804416" cy="351745"/>
          </a:xfrm>
          <a:prstGeom prst="rect">
            <a:avLst/>
          </a:prstGeom>
        </p:spPr>
        <p:txBody>
          <a:bodyPr lIns="0" tIns="0" rIns="0" bIns="0" anchor="t" anchorCtr="0"/>
          <a:lstStyle>
            <a:lvl1pPr>
              <a:spcBef>
                <a:spcPts val="0"/>
              </a:spcBef>
              <a:spcAft>
                <a:spcPts val="220"/>
              </a:spcAft>
              <a:defRPr sz="2201" b="1" baseline="0">
                <a:solidFill>
                  <a:schemeClr val="accent4"/>
                </a:solidFill>
              </a:defRPr>
            </a:lvl1pPr>
          </a:lstStyle>
          <a:p>
            <a:pPr lvl="0"/>
            <a:r>
              <a:rPr lang="nl-NL" noProof="0" dirty="0"/>
              <a:t>Klik om subtitel toe te voegen: 1 regel</a:t>
            </a:r>
          </a:p>
        </p:txBody>
      </p:sp>
    </p:spTree>
    <p:extLst>
      <p:ext uri="{BB962C8B-B14F-4D97-AF65-F5344CB8AC3E}">
        <p14:creationId xmlns:p14="http://schemas.microsoft.com/office/powerpoint/2010/main" val="3841242620"/>
      </p:ext>
    </p:extLst>
  </p:cSld>
  <p:clrMapOvr>
    <a:masterClrMapping/>
  </p:clrMapOvr>
  <p:extLst>
    <p:ext uri="{DCECCB84-F9BA-43D5-87BE-67443E8EF086}">
      <p15:sldGuideLst xmlns:p15="http://schemas.microsoft.com/office/powerpoint/2012/main">
        <p15:guide id="1" pos="253">
          <p15:clr>
            <a:srgbClr val="5ACBF0"/>
          </p15:clr>
        </p15:guide>
        <p15:guide id="2" pos="4355">
          <p15:clr>
            <a:srgbClr val="5ACBF0"/>
          </p15:clr>
        </p15:guide>
        <p15:guide id="3" orient="horz" pos="2376">
          <p15:clr>
            <a:srgbClr val="5ACBF0"/>
          </p15:clr>
        </p15:guide>
        <p15:guide id="4" orient="horz" pos="264">
          <p15:clr>
            <a:srgbClr val="5ACBF0"/>
          </p15:clr>
        </p15:guide>
        <p15:guide id="5" pos="353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small photo (medium green)">
    <p:spTree>
      <p:nvGrpSpPr>
        <p:cNvPr id="1" name=""/>
        <p:cNvGrpSpPr/>
        <p:nvPr/>
      </p:nvGrpSpPr>
      <p:grpSpPr>
        <a:xfrm>
          <a:off x="0" y="0"/>
          <a:ext cx="0" cy="0"/>
          <a:chOff x="0" y="0"/>
          <a:chExt cx="0" cy="0"/>
        </a:xfrm>
      </p:grpSpPr>
      <p:pic>
        <p:nvPicPr>
          <p:cNvPr id="55" name="Picture 54"/>
          <p:cNvPicPr>
            <a:picLocks noChangeAspect="1"/>
          </p:cNvPicPr>
          <p:nvPr userDrawn="1"/>
        </p:nvPicPr>
        <p:blipFill rotWithShape="1">
          <a:blip r:embed="rId2">
            <a:extLst>
              <a:ext uri="{28A0092B-C50C-407E-A947-70E740481C1C}">
                <a14:useLocalDpi xmlns:a14="http://schemas.microsoft.com/office/drawing/2010/main" val="0"/>
              </a:ext>
            </a:extLst>
          </a:blip>
          <a:srcRect t="9205"/>
          <a:stretch/>
        </p:blipFill>
        <p:spPr>
          <a:xfrm>
            <a:off x="2" y="600785"/>
            <a:ext cx="12192000" cy="4874947"/>
          </a:xfrm>
          <a:prstGeom prst="rect">
            <a:avLst/>
          </a:prstGeom>
        </p:spPr>
      </p:pic>
      <p:sp>
        <p:nvSpPr>
          <p:cNvPr id="27" name="Rectangle 26"/>
          <p:cNvSpPr/>
          <p:nvPr userDrawn="1"/>
        </p:nvSpPr>
        <p:spPr bwMode="auto">
          <a:xfrm>
            <a:off x="4235" y="4869187"/>
            <a:ext cx="12187785" cy="1988822"/>
          </a:xfrm>
          <a:prstGeom prst="rect">
            <a:avLst/>
          </a:prstGeom>
          <a:solidFill>
            <a:schemeClr val="bg1"/>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14" name="Snip Single Corner Rectangle 13"/>
          <p:cNvSpPr/>
          <p:nvPr userDrawn="1"/>
        </p:nvSpPr>
        <p:spPr bwMode="gray">
          <a:xfrm>
            <a:off x="0" y="3383140"/>
            <a:ext cx="9494091"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grpSp>
        <p:nvGrpSpPr>
          <p:cNvPr id="50" name="Group 21"/>
          <p:cNvGrpSpPr/>
          <p:nvPr userDrawn="1"/>
        </p:nvGrpSpPr>
        <p:grpSpPr>
          <a:xfrm>
            <a:off x="2" y="18"/>
            <a:ext cx="12192000" cy="1158368"/>
            <a:chOff x="0" y="0"/>
            <a:chExt cx="9144000" cy="868776"/>
          </a:xfrm>
        </p:grpSpPr>
        <p:sp>
          <p:nvSpPr>
            <p:cNvPr id="51" name="Rectangle 50"/>
            <p:cNvSpPr/>
            <p:nvPr/>
          </p:nvSpPr>
          <p:spPr bwMode="auto">
            <a:xfrm>
              <a:off x="0" y="0"/>
              <a:ext cx="9144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52" name="Rectangle 51"/>
            <p:cNvSpPr/>
            <p:nvPr/>
          </p:nvSpPr>
          <p:spPr bwMode="auto">
            <a:xfrm rot="18900000">
              <a:off x="285757" y="403264"/>
              <a:ext cx="465512" cy="465512"/>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pic>
          <p:nvPicPr>
            <p:cNvPr id="53"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33" y="360000"/>
              <a:ext cx="1496010" cy="360000"/>
            </a:xfrm>
            <a:prstGeom prst="rect">
              <a:avLst/>
            </a:prstGeom>
          </p:spPr>
        </p:pic>
      </p:grpSp>
      <p:sp>
        <p:nvSpPr>
          <p:cNvPr id="54" name="Text Placeholder 27"/>
          <p:cNvSpPr>
            <a:spLocks noGrp="1"/>
          </p:cNvSpPr>
          <p:nvPr>
            <p:ph type="body" sz="quarter" idx="11" hasCustomPrompt="1"/>
          </p:nvPr>
        </p:nvSpPr>
        <p:spPr>
          <a:xfrm>
            <a:off x="6453743" y="507975"/>
            <a:ext cx="5216314" cy="26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spcAft>
                <a:spcPts val="779"/>
              </a:spcAft>
              <a:defRPr lang="en-US" sz="1693" b="1" kern="0" baseline="0" dirty="0">
                <a:solidFill>
                  <a:srgbClr val="B7C1C6"/>
                </a:solidFill>
              </a:defRPr>
            </a:lvl1pPr>
          </a:lstStyle>
          <a:p>
            <a:pPr lvl="0" algn="r">
              <a:spcAft>
                <a:spcPts val="779"/>
              </a:spcAft>
            </a:pPr>
            <a:r>
              <a:rPr lang="nl-NL" dirty="0"/>
              <a:t>Klik om datum toe te voegen: bijv. maart 2019</a:t>
            </a:r>
          </a:p>
        </p:txBody>
      </p:sp>
      <p:sp>
        <p:nvSpPr>
          <p:cNvPr id="20" name="Snip Single Corner Rectangle 19"/>
          <p:cNvSpPr/>
          <p:nvPr userDrawn="1"/>
        </p:nvSpPr>
        <p:spPr bwMode="gray">
          <a:xfrm>
            <a:off x="3" y="3383134"/>
            <a:ext cx="9310646" cy="556583"/>
          </a:xfrm>
          <a:prstGeom prst="snip1Rect">
            <a:avLst>
              <a:gd name="adj" fmla="val 50000"/>
            </a:avLst>
          </a:prstGeom>
          <a:gradFill>
            <a:gsLst>
              <a:gs pos="0">
                <a:schemeClr val="accent4">
                  <a:alpha val="90000"/>
                </a:schemeClr>
              </a:gs>
              <a:gs pos="85000">
                <a:schemeClr val="accent4">
                  <a:alpha val="90000"/>
                </a:schemeClr>
              </a:gs>
              <a:gs pos="100000">
                <a:schemeClr val="accent4">
                  <a:alpha val="0"/>
                </a:scheme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34" name="Rectangle 2"/>
          <p:cNvSpPr>
            <a:spLocks noGrp="1" noChangeArrowheads="1"/>
          </p:cNvSpPr>
          <p:nvPr>
            <p:ph type="ctrTitle" hasCustomPrompt="1"/>
          </p:nvPr>
        </p:nvSpPr>
        <p:spPr>
          <a:xfrm>
            <a:off x="681613" y="3936425"/>
            <a:ext cx="8804416" cy="1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7001" bIns="0" numCol="1" anchor="ctr" anchorCtr="0" compatLnSpc="1">
            <a:prstTxWarp prst="textNoShape">
              <a:avLst/>
            </a:prstTxWarp>
            <a:noAutofit/>
          </a:bodyPr>
          <a:lstStyle>
            <a:lvl1pPr>
              <a:defRPr lang="nl-NL" sz="4232" baseline="0" noProof="0" dirty="0" smtClean="0">
                <a:solidFill>
                  <a:schemeClr val="bg1"/>
                </a:solidFill>
              </a:defRPr>
            </a:lvl1pPr>
          </a:lstStyle>
          <a:p>
            <a:pPr lvl="0">
              <a:lnSpc>
                <a:spcPct val="100000"/>
              </a:lnSpc>
            </a:pPr>
            <a:r>
              <a:rPr lang="nl-NL" noProof="0" dirty="0"/>
              <a:t>Klik om titel toe te voegen:</a:t>
            </a:r>
            <a:br>
              <a:rPr lang="nl-NL" noProof="0" dirty="0"/>
            </a:br>
            <a:r>
              <a:rPr lang="nl-NL" noProof="0" dirty="0"/>
              <a:t>maximaal 2 regels</a:t>
            </a:r>
          </a:p>
        </p:txBody>
      </p:sp>
      <p:sp>
        <p:nvSpPr>
          <p:cNvPr id="35" name="TextBox 34"/>
          <p:cNvSpPr txBox="1">
            <a:spLocks noChangeArrowheads="1"/>
          </p:cNvSpPr>
          <p:nvPr userDrawn="1"/>
        </p:nvSpPr>
        <p:spPr bwMode="white">
          <a:xfrm>
            <a:off x="681602" y="3377874"/>
            <a:ext cx="8249041" cy="55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472" rIns="0" bIns="40472" numCol="1" anchor="ctr"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19847" algn="l" rtl="0" fontAlgn="base">
              <a:spcBef>
                <a:spcPct val="0"/>
              </a:spcBef>
              <a:spcAft>
                <a:spcPct val="0"/>
              </a:spcAft>
              <a:defRPr kern="1200">
                <a:solidFill>
                  <a:schemeClr val="tx1"/>
                </a:solidFill>
                <a:latin typeface="Arial" charset="0"/>
                <a:ea typeface="+mn-ea"/>
                <a:cs typeface="Arial" charset="0"/>
              </a:defRPr>
            </a:lvl2pPr>
            <a:lvl3pPr marL="839694" algn="l" rtl="0" fontAlgn="base">
              <a:spcBef>
                <a:spcPct val="0"/>
              </a:spcBef>
              <a:spcAft>
                <a:spcPct val="0"/>
              </a:spcAft>
              <a:defRPr kern="1200">
                <a:solidFill>
                  <a:schemeClr val="tx1"/>
                </a:solidFill>
                <a:latin typeface="Arial" charset="0"/>
                <a:ea typeface="+mn-ea"/>
                <a:cs typeface="Arial" charset="0"/>
              </a:defRPr>
            </a:lvl3pPr>
            <a:lvl4pPr marL="1259540" algn="l" rtl="0" fontAlgn="base">
              <a:spcBef>
                <a:spcPct val="0"/>
              </a:spcBef>
              <a:spcAft>
                <a:spcPct val="0"/>
              </a:spcAft>
              <a:defRPr kern="1200">
                <a:solidFill>
                  <a:schemeClr val="tx1"/>
                </a:solidFill>
                <a:latin typeface="Arial" charset="0"/>
                <a:ea typeface="+mn-ea"/>
                <a:cs typeface="Arial" charset="0"/>
              </a:defRPr>
            </a:lvl4pPr>
            <a:lvl5pPr marL="1679387" algn="l" rtl="0" fontAlgn="base">
              <a:spcBef>
                <a:spcPct val="0"/>
              </a:spcBef>
              <a:spcAft>
                <a:spcPct val="0"/>
              </a:spcAft>
              <a:defRPr kern="1200">
                <a:solidFill>
                  <a:schemeClr val="tx1"/>
                </a:solidFill>
                <a:latin typeface="Arial" charset="0"/>
                <a:ea typeface="+mn-ea"/>
                <a:cs typeface="Arial" charset="0"/>
              </a:defRPr>
            </a:lvl5pPr>
            <a:lvl6pPr marL="2099234" algn="l" defTabSz="839694" rtl="0" eaLnBrk="1" latinLnBrk="0" hangingPunct="1">
              <a:defRPr kern="1200">
                <a:solidFill>
                  <a:schemeClr val="tx1"/>
                </a:solidFill>
                <a:latin typeface="Arial" charset="0"/>
                <a:ea typeface="+mn-ea"/>
                <a:cs typeface="Arial" charset="0"/>
              </a:defRPr>
            </a:lvl6pPr>
            <a:lvl7pPr marL="2519081" algn="l" defTabSz="839694" rtl="0" eaLnBrk="1" latinLnBrk="0" hangingPunct="1">
              <a:defRPr kern="1200">
                <a:solidFill>
                  <a:schemeClr val="tx1"/>
                </a:solidFill>
                <a:latin typeface="Arial" charset="0"/>
                <a:ea typeface="+mn-ea"/>
                <a:cs typeface="Arial" charset="0"/>
              </a:defRPr>
            </a:lvl7pPr>
            <a:lvl8pPr marL="2938927" algn="l" defTabSz="839694" rtl="0" eaLnBrk="1" latinLnBrk="0" hangingPunct="1">
              <a:defRPr kern="1200">
                <a:solidFill>
                  <a:schemeClr val="tx1"/>
                </a:solidFill>
                <a:latin typeface="Arial" charset="0"/>
                <a:ea typeface="+mn-ea"/>
                <a:cs typeface="Arial" charset="0"/>
              </a:defRPr>
            </a:lvl8pPr>
            <a:lvl9pPr marL="3358774" algn="l" defTabSz="839694" rtl="0" eaLnBrk="1" latinLnBrk="0" hangingPunct="1">
              <a:defRPr kern="1200">
                <a:solidFill>
                  <a:schemeClr val="tx1"/>
                </a:solidFill>
                <a:latin typeface="Arial" charset="0"/>
                <a:ea typeface="+mn-ea"/>
                <a:cs typeface="Arial" charset="0"/>
              </a:defRPr>
            </a:lvl9pPr>
          </a:lstStyle>
          <a:p>
            <a:r>
              <a:rPr lang="nl-NL" sz="2031" kern="0" dirty="0">
                <a:solidFill>
                  <a:schemeClr val="bg1"/>
                </a:solidFill>
              </a:rPr>
              <a:t>Commercial Banking</a:t>
            </a:r>
          </a:p>
        </p:txBody>
      </p:sp>
      <p:sp>
        <p:nvSpPr>
          <p:cNvPr id="36" name="Rectangle 3"/>
          <p:cNvSpPr>
            <a:spLocks noGrp="1" noChangeArrowheads="1"/>
          </p:cNvSpPr>
          <p:nvPr>
            <p:ph type="subTitle" idx="1" hasCustomPrompt="1"/>
          </p:nvPr>
        </p:nvSpPr>
        <p:spPr>
          <a:xfrm>
            <a:off x="681613" y="6112355"/>
            <a:ext cx="8804416" cy="351745"/>
          </a:xfrm>
          <a:prstGeom prst="rect">
            <a:avLst/>
          </a:prstGeom>
        </p:spPr>
        <p:txBody>
          <a:bodyPr lIns="0" tIns="0" rIns="0" bIns="0" anchor="t" anchorCtr="0"/>
          <a:lstStyle>
            <a:lvl1pPr>
              <a:spcBef>
                <a:spcPts val="0"/>
              </a:spcBef>
              <a:spcAft>
                <a:spcPts val="220"/>
              </a:spcAft>
              <a:defRPr sz="2201" b="1" baseline="0">
                <a:solidFill>
                  <a:schemeClr val="accent4"/>
                </a:solidFill>
              </a:defRPr>
            </a:lvl1pPr>
          </a:lstStyle>
          <a:p>
            <a:pPr lvl="0"/>
            <a:r>
              <a:rPr lang="nl-NL" noProof="0" dirty="0"/>
              <a:t>Klik om subtitel toe te voegen: 1 regel</a:t>
            </a:r>
          </a:p>
        </p:txBody>
      </p:sp>
    </p:spTree>
    <p:extLst>
      <p:ext uri="{BB962C8B-B14F-4D97-AF65-F5344CB8AC3E}">
        <p14:creationId xmlns:p14="http://schemas.microsoft.com/office/powerpoint/2010/main" val="1509871894"/>
      </p:ext>
    </p:extLst>
  </p:cSld>
  <p:clrMapOvr>
    <a:masterClrMapping/>
  </p:clrMapOvr>
  <p:extLst>
    <p:ext uri="{DCECCB84-F9BA-43D5-87BE-67443E8EF086}">
      <p15:sldGuideLst xmlns:p15="http://schemas.microsoft.com/office/powerpoint/2012/main">
        <p15:guide id="1" pos="256">
          <p15:clr>
            <a:srgbClr val="5ACBF0"/>
          </p15:clr>
        </p15:guide>
        <p15:guide id="2" orient="horz" pos="2376">
          <p15:clr>
            <a:srgbClr val="5ACBF0"/>
          </p15:clr>
        </p15:guide>
        <p15:guide id="3" orient="horz" pos="264">
          <p15:clr>
            <a:srgbClr val="5ACBF0"/>
          </p15:clr>
        </p15:guide>
        <p15:guide id="4" pos="3530">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16E13DB-FE40-4662-AF5B-42180BE07AA5}"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DF007-87EA-4BEC-B6EB-3A13C94829BD}" type="slidenum">
              <a:rPr lang="en-GB" smtClean="0"/>
              <a:t>‹#›</a:t>
            </a:fld>
            <a:endParaRPr lang="en-GB"/>
          </a:p>
        </p:txBody>
      </p:sp>
    </p:spTree>
    <p:extLst>
      <p:ext uri="{BB962C8B-B14F-4D97-AF65-F5344CB8AC3E}">
        <p14:creationId xmlns:p14="http://schemas.microsoft.com/office/powerpoint/2010/main" val="687369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large photo (petrol blu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b="13907"/>
          <a:stretch/>
        </p:blipFill>
        <p:spPr>
          <a:xfrm>
            <a:off x="2" y="404527"/>
            <a:ext cx="12192000" cy="6449247"/>
          </a:xfrm>
          <a:prstGeom prst="rect">
            <a:avLst/>
          </a:prstGeom>
        </p:spPr>
      </p:pic>
      <p:sp>
        <p:nvSpPr>
          <p:cNvPr id="16" name="Snip Single Corner Rectangle 15"/>
          <p:cNvSpPr/>
          <p:nvPr userDrawn="1"/>
        </p:nvSpPr>
        <p:spPr bwMode="gray">
          <a:xfrm>
            <a:off x="3" y="2978365"/>
            <a:ext cx="6562496"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17" name="Rectangle 2"/>
          <p:cNvSpPr>
            <a:spLocks noGrp="1" noChangeArrowheads="1"/>
          </p:cNvSpPr>
          <p:nvPr>
            <p:ph type="ctrTitle" hasCustomPrompt="1"/>
          </p:nvPr>
        </p:nvSpPr>
        <p:spPr>
          <a:xfrm>
            <a:off x="681600" y="3524178"/>
            <a:ext cx="5880886" cy="1849903"/>
          </a:xfrm>
          <a:prstGeom prst="rect">
            <a:avLst/>
          </a:prstGeom>
        </p:spPr>
        <p:txBody>
          <a:bodyPr rIns="47001" anchor="ctr" anchorCtr="0">
            <a:noAutofit/>
          </a:bodyPr>
          <a:lstStyle>
            <a:lvl1pPr>
              <a:lnSpc>
                <a:spcPct val="100000"/>
              </a:lnSpc>
              <a:defRPr sz="4232" b="0" baseline="0">
                <a:solidFill>
                  <a:schemeClr val="bg1"/>
                </a:solidFill>
              </a:defRPr>
            </a:lvl1pPr>
          </a:lstStyle>
          <a:p>
            <a:pPr lvl="0"/>
            <a:r>
              <a:rPr lang="nl-NL" noProof="0" dirty="0"/>
              <a:t>Klik om titel toe te voegen: max. 2 regels</a:t>
            </a:r>
          </a:p>
        </p:txBody>
      </p:sp>
      <p:sp>
        <p:nvSpPr>
          <p:cNvPr id="18" name="Rectangle 3"/>
          <p:cNvSpPr>
            <a:spLocks noGrp="1" noChangeArrowheads="1"/>
          </p:cNvSpPr>
          <p:nvPr>
            <p:ph type="subTitle" idx="1" hasCustomPrompt="1"/>
          </p:nvPr>
        </p:nvSpPr>
        <p:spPr>
          <a:xfrm>
            <a:off x="681613" y="5705956"/>
            <a:ext cx="8804416" cy="351745"/>
          </a:xfrm>
          <a:prstGeom prst="rect">
            <a:avLst/>
          </a:prstGeom>
        </p:spPr>
        <p:txBody>
          <a:bodyPr lIns="0" tIns="0" rIns="0" bIns="0" anchor="t" anchorCtr="0"/>
          <a:lstStyle>
            <a:lvl1pPr>
              <a:spcBef>
                <a:spcPts val="0"/>
              </a:spcBef>
              <a:spcAft>
                <a:spcPts val="220"/>
              </a:spcAft>
              <a:defRPr sz="2201" b="1" baseline="0">
                <a:solidFill>
                  <a:schemeClr val="bg1"/>
                </a:solidFill>
              </a:defRPr>
            </a:lvl1pPr>
          </a:lstStyle>
          <a:p>
            <a:pPr lvl="0"/>
            <a:r>
              <a:rPr lang="nl-NL" noProof="0" dirty="0"/>
              <a:t>Klik om subtitel toe te voegen: 1 regel</a:t>
            </a:r>
          </a:p>
        </p:txBody>
      </p:sp>
      <p:sp>
        <p:nvSpPr>
          <p:cNvPr id="19" name="Snip Single Corner Rectangle 18"/>
          <p:cNvSpPr/>
          <p:nvPr userDrawn="1"/>
        </p:nvSpPr>
        <p:spPr bwMode="gray">
          <a:xfrm>
            <a:off x="3" y="2978365"/>
            <a:ext cx="6397421" cy="553998"/>
          </a:xfrm>
          <a:prstGeom prst="snip1Rect">
            <a:avLst>
              <a:gd name="adj" fmla="val 50000"/>
            </a:avLst>
          </a:prstGeom>
          <a:gradFill>
            <a:gsLst>
              <a:gs pos="0">
                <a:schemeClr val="tx2">
                  <a:alpha val="90000"/>
                </a:schemeClr>
              </a:gs>
              <a:gs pos="80000">
                <a:schemeClr val="tx2">
                  <a:alpha val="90000"/>
                </a:schemeClr>
              </a:gs>
              <a:gs pos="100000">
                <a:schemeClr val="tx2">
                  <a:alpha val="0"/>
                </a:scheme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352376" rtl="0" eaLnBrk="1" fontAlgn="base" latinLnBrk="0" hangingPunct="1">
              <a:lnSpc>
                <a:spcPct val="100000"/>
              </a:lnSpc>
              <a:spcBef>
                <a:spcPct val="0"/>
              </a:spcBef>
              <a:spcAft>
                <a:spcPct val="0"/>
              </a:spcAft>
              <a:buClrTx/>
              <a:buSzTx/>
              <a:buFontTx/>
              <a:buNone/>
              <a:tabLst/>
            </a:pPr>
            <a:endParaRPr kumimoji="0" lang="nl-NL" sz="2201" b="0" i="0" u="none" strike="noStrike" cap="none" normalizeH="0" baseline="0" dirty="0">
              <a:ln>
                <a:noFill/>
              </a:ln>
              <a:solidFill>
                <a:schemeClr val="tx1"/>
              </a:solidFill>
              <a:effectLst/>
              <a:latin typeface="Arial" charset="0"/>
              <a:cs typeface="Arial" charset="0"/>
            </a:endParaRPr>
          </a:p>
        </p:txBody>
      </p:sp>
      <p:sp>
        <p:nvSpPr>
          <p:cNvPr id="21" name="TextBox 20"/>
          <p:cNvSpPr txBox="1">
            <a:spLocks noChangeArrowheads="1"/>
          </p:cNvSpPr>
          <p:nvPr userDrawn="1"/>
        </p:nvSpPr>
        <p:spPr bwMode="white">
          <a:xfrm>
            <a:off x="681606" y="2978365"/>
            <a:ext cx="53375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472" rIns="0" bIns="40472" numCol="1" anchor="ctr"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19847" algn="l" rtl="0" fontAlgn="base">
              <a:spcBef>
                <a:spcPct val="0"/>
              </a:spcBef>
              <a:spcAft>
                <a:spcPct val="0"/>
              </a:spcAft>
              <a:defRPr kern="1200">
                <a:solidFill>
                  <a:schemeClr val="tx1"/>
                </a:solidFill>
                <a:latin typeface="Arial" charset="0"/>
                <a:ea typeface="+mn-ea"/>
                <a:cs typeface="Arial" charset="0"/>
              </a:defRPr>
            </a:lvl2pPr>
            <a:lvl3pPr marL="839694" algn="l" rtl="0" fontAlgn="base">
              <a:spcBef>
                <a:spcPct val="0"/>
              </a:spcBef>
              <a:spcAft>
                <a:spcPct val="0"/>
              </a:spcAft>
              <a:defRPr kern="1200">
                <a:solidFill>
                  <a:schemeClr val="tx1"/>
                </a:solidFill>
                <a:latin typeface="Arial" charset="0"/>
                <a:ea typeface="+mn-ea"/>
                <a:cs typeface="Arial" charset="0"/>
              </a:defRPr>
            </a:lvl3pPr>
            <a:lvl4pPr marL="1259540" algn="l" rtl="0" fontAlgn="base">
              <a:spcBef>
                <a:spcPct val="0"/>
              </a:spcBef>
              <a:spcAft>
                <a:spcPct val="0"/>
              </a:spcAft>
              <a:defRPr kern="1200">
                <a:solidFill>
                  <a:schemeClr val="tx1"/>
                </a:solidFill>
                <a:latin typeface="Arial" charset="0"/>
                <a:ea typeface="+mn-ea"/>
                <a:cs typeface="Arial" charset="0"/>
              </a:defRPr>
            </a:lvl4pPr>
            <a:lvl5pPr marL="1679387" algn="l" rtl="0" fontAlgn="base">
              <a:spcBef>
                <a:spcPct val="0"/>
              </a:spcBef>
              <a:spcAft>
                <a:spcPct val="0"/>
              </a:spcAft>
              <a:defRPr kern="1200">
                <a:solidFill>
                  <a:schemeClr val="tx1"/>
                </a:solidFill>
                <a:latin typeface="Arial" charset="0"/>
                <a:ea typeface="+mn-ea"/>
                <a:cs typeface="Arial" charset="0"/>
              </a:defRPr>
            </a:lvl5pPr>
            <a:lvl6pPr marL="2099234" algn="l" defTabSz="839694" rtl="0" eaLnBrk="1" latinLnBrk="0" hangingPunct="1">
              <a:defRPr kern="1200">
                <a:solidFill>
                  <a:schemeClr val="tx1"/>
                </a:solidFill>
                <a:latin typeface="Arial" charset="0"/>
                <a:ea typeface="+mn-ea"/>
                <a:cs typeface="Arial" charset="0"/>
              </a:defRPr>
            </a:lvl6pPr>
            <a:lvl7pPr marL="2519081" algn="l" defTabSz="839694" rtl="0" eaLnBrk="1" latinLnBrk="0" hangingPunct="1">
              <a:defRPr kern="1200">
                <a:solidFill>
                  <a:schemeClr val="tx1"/>
                </a:solidFill>
                <a:latin typeface="Arial" charset="0"/>
                <a:ea typeface="+mn-ea"/>
                <a:cs typeface="Arial" charset="0"/>
              </a:defRPr>
            </a:lvl7pPr>
            <a:lvl8pPr marL="2938927" algn="l" defTabSz="839694" rtl="0" eaLnBrk="1" latinLnBrk="0" hangingPunct="1">
              <a:defRPr kern="1200">
                <a:solidFill>
                  <a:schemeClr val="tx1"/>
                </a:solidFill>
                <a:latin typeface="Arial" charset="0"/>
                <a:ea typeface="+mn-ea"/>
                <a:cs typeface="Arial" charset="0"/>
              </a:defRPr>
            </a:lvl8pPr>
            <a:lvl9pPr marL="3358774" algn="l" defTabSz="839694" rtl="0" eaLnBrk="1" latinLnBrk="0" hangingPunct="1">
              <a:defRPr kern="1200">
                <a:solidFill>
                  <a:schemeClr val="tx1"/>
                </a:solidFill>
                <a:latin typeface="Arial" charset="0"/>
                <a:ea typeface="+mn-ea"/>
                <a:cs typeface="Arial" charset="0"/>
              </a:defRPr>
            </a:lvl9pPr>
          </a:lstStyle>
          <a:p>
            <a:r>
              <a:rPr lang="nl-NL" sz="2031" kern="0" dirty="0">
                <a:solidFill>
                  <a:schemeClr val="bg1"/>
                </a:solidFill>
              </a:rPr>
              <a:t>Commercial Banking</a:t>
            </a:r>
          </a:p>
        </p:txBody>
      </p:sp>
      <p:grpSp>
        <p:nvGrpSpPr>
          <p:cNvPr id="22" name="Group 21"/>
          <p:cNvGrpSpPr/>
          <p:nvPr userDrawn="1"/>
        </p:nvGrpSpPr>
        <p:grpSpPr>
          <a:xfrm>
            <a:off x="2" y="18"/>
            <a:ext cx="12192000" cy="1158368"/>
            <a:chOff x="0" y="0"/>
            <a:chExt cx="9144000" cy="868776"/>
          </a:xfrm>
        </p:grpSpPr>
        <p:sp>
          <p:nvSpPr>
            <p:cNvPr id="23" name="Rectangle 22"/>
            <p:cNvSpPr/>
            <p:nvPr/>
          </p:nvSpPr>
          <p:spPr bwMode="auto">
            <a:xfrm>
              <a:off x="0" y="0"/>
              <a:ext cx="9144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24" name="Rectangle 23"/>
            <p:cNvSpPr/>
            <p:nvPr/>
          </p:nvSpPr>
          <p:spPr bwMode="auto">
            <a:xfrm rot="18900000">
              <a:off x="285757" y="403264"/>
              <a:ext cx="465512" cy="465512"/>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pic>
          <p:nvPicPr>
            <p:cNvPr id="25"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33" y="360000"/>
              <a:ext cx="1496010" cy="360000"/>
            </a:xfrm>
            <a:prstGeom prst="rect">
              <a:avLst/>
            </a:prstGeom>
          </p:spPr>
        </p:pic>
      </p:grpSp>
      <p:sp>
        <p:nvSpPr>
          <p:cNvPr id="26" name="Text Placeholder 27"/>
          <p:cNvSpPr>
            <a:spLocks noGrp="1"/>
          </p:cNvSpPr>
          <p:nvPr>
            <p:ph type="body" sz="quarter" idx="11" hasCustomPrompt="1"/>
          </p:nvPr>
        </p:nvSpPr>
        <p:spPr>
          <a:xfrm>
            <a:off x="6453743" y="507975"/>
            <a:ext cx="5216314" cy="26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spcAft>
                <a:spcPts val="779"/>
              </a:spcAft>
              <a:defRPr lang="en-US" sz="1693" b="1" kern="0" baseline="0" dirty="0">
                <a:solidFill>
                  <a:srgbClr val="B7C1C6"/>
                </a:solidFill>
              </a:defRPr>
            </a:lvl1pPr>
          </a:lstStyle>
          <a:p>
            <a:pPr lvl="0" algn="r">
              <a:spcAft>
                <a:spcPts val="779"/>
              </a:spcAft>
            </a:pPr>
            <a:r>
              <a:rPr lang="en-GB" dirty="0"/>
              <a:t>Klik om datum toe te voegen: bijv. maart 2019</a:t>
            </a:r>
            <a:endParaRPr lang="en-US" dirty="0"/>
          </a:p>
        </p:txBody>
      </p:sp>
    </p:spTree>
    <p:extLst>
      <p:ext uri="{BB962C8B-B14F-4D97-AF65-F5344CB8AC3E}">
        <p14:creationId xmlns:p14="http://schemas.microsoft.com/office/powerpoint/2010/main" val="2982112601"/>
      </p:ext>
    </p:extLst>
  </p:cSld>
  <p:clrMapOvr>
    <a:masterClrMapping/>
  </p:clrMapOvr>
  <p:extLst>
    <p:ext uri="{DCECCB84-F9BA-43D5-87BE-67443E8EF086}">
      <p15:sldGuideLst xmlns:p15="http://schemas.microsoft.com/office/powerpoint/2012/main">
        <p15:guide id="1" pos="256">
          <p15:clr>
            <a:srgbClr val="5ACBF0"/>
          </p15:clr>
        </p15:guide>
        <p15:guide id="2" orient="horz" pos="2229">
          <p15:clr>
            <a:srgbClr val="5ACBF0"/>
          </p15:clr>
        </p15:guide>
        <p15:guide id="3" orient="horz" pos="264">
          <p15:clr>
            <a:srgbClr val="5ACBF0"/>
          </p15:clr>
        </p15:guide>
        <p15:guide id="4" pos="2442">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large photo (fresh green)">
    <p:spTree>
      <p:nvGrpSpPr>
        <p:cNvPr id="1" name=""/>
        <p:cNvGrpSpPr/>
        <p:nvPr/>
      </p:nvGrpSpPr>
      <p:grpSpPr>
        <a:xfrm>
          <a:off x="0" y="0"/>
          <a:ext cx="0" cy="0"/>
          <a:chOff x="0" y="0"/>
          <a:chExt cx="0" cy="0"/>
        </a:xfrm>
      </p:grpSpPr>
      <p:sp>
        <p:nvSpPr>
          <p:cNvPr id="16" name="Snip Single Corner Rectangle 15"/>
          <p:cNvSpPr/>
          <p:nvPr userDrawn="1"/>
        </p:nvSpPr>
        <p:spPr bwMode="gray">
          <a:xfrm>
            <a:off x="3" y="2978365"/>
            <a:ext cx="6562496"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17" name="Snip Single Corner Rectangle 16"/>
          <p:cNvSpPr/>
          <p:nvPr userDrawn="1"/>
        </p:nvSpPr>
        <p:spPr bwMode="gray">
          <a:xfrm>
            <a:off x="2" y="2978365"/>
            <a:ext cx="6392277" cy="553998"/>
          </a:xfrm>
          <a:prstGeom prst="snip1Rect">
            <a:avLst>
              <a:gd name="adj" fmla="val 50000"/>
            </a:avLst>
          </a:prstGeom>
          <a:gradFill>
            <a:gsLst>
              <a:gs pos="0">
                <a:schemeClr val="accent1">
                  <a:alpha val="90000"/>
                </a:schemeClr>
              </a:gs>
              <a:gs pos="80000">
                <a:schemeClr val="accent1">
                  <a:alpha val="90000"/>
                </a:schemeClr>
              </a:gs>
              <a:gs pos="100000">
                <a:schemeClr val="accent1">
                  <a:alpha val="0"/>
                </a:scheme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352376" rtl="0" eaLnBrk="1" fontAlgn="base" latinLnBrk="0" hangingPunct="1">
              <a:lnSpc>
                <a:spcPct val="100000"/>
              </a:lnSpc>
              <a:spcBef>
                <a:spcPct val="0"/>
              </a:spcBef>
              <a:spcAft>
                <a:spcPct val="0"/>
              </a:spcAft>
              <a:buClrTx/>
              <a:buSzTx/>
              <a:buFontTx/>
              <a:buNone/>
              <a:tabLst/>
            </a:pPr>
            <a:endParaRPr kumimoji="0" lang="nl-NL" sz="2201" b="0" i="0" u="none" strike="noStrike" cap="none" normalizeH="0" baseline="0" dirty="0">
              <a:ln>
                <a:noFill/>
              </a:ln>
              <a:solidFill>
                <a:schemeClr val="tx1"/>
              </a:solidFill>
              <a:effectLst/>
              <a:latin typeface="Arial" charset="0"/>
              <a:cs typeface="Arial" charset="0"/>
            </a:endParaRPr>
          </a:p>
        </p:txBody>
      </p:sp>
      <p:grpSp>
        <p:nvGrpSpPr>
          <p:cNvPr id="18" name="Group 21"/>
          <p:cNvGrpSpPr/>
          <p:nvPr userDrawn="1"/>
        </p:nvGrpSpPr>
        <p:grpSpPr>
          <a:xfrm>
            <a:off x="2" y="18"/>
            <a:ext cx="12192000" cy="1158368"/>
            <a:chOff x="0" y="0"/>
            <a:chExt cx="9144000" cy="868776"/>
          </a:xfrm>
        </p:grpSpPr>
        <p:sp>
          <p:nvSpPr>
            <p:cNvPr id="19" name="Rectangle 18"/>
            <p:cNvSpPr/>
            <p:nvPr/>
          </p:nvSpPr>
          <p:spPr bwMode="auto">
            <a:xfrm>
              <a:off x="0" y="0"/>
              <a:ext cx="9144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21" name="Rectangle 20"/>
            <p:cNvSpPr/>
            <p:nvPr/>
          </p:nvSpPr>
          <p:spPr bwMode="auto">
            <a:xfrm rot="18900000">
              <a:off x="285757" y="403264"/>
              <a:ext cx="465512" cy="465512"/>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pic>
          <p:nvPicPr>
            <p:cNvPr id="2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33" y="360000"/>
              <a:ext cx="1496010" cy="360000"/>
            </a:xfrm>
            <a:prstGeom prst="rect">
              <a:avLst/>
            </a:prstGeom>
          </p:spPr>
        </p:pic>
      </p:grpSp>
      <p:sp>
        <p:nvSpPr>
          <p:cNvPr id="24" name="Rectangle 3"/>
          <p:cNvSpPr>
            <a:spLocks noGrp="1" noChangeArrowheads="1"/>
          </p:cNvSpPr>
          <p:nvPr>
            <p:ph type="subTitle" idx="1" hasCustomPrompt="1"/>
          </p:nvPr>
        </p:nvSpPr>
        <p:spPr>
          <a:xfrm>
            <a:off x="681613" y="5705956"/>
            <a:ext cx="8804416" cy="351745"/>
          </a:xfrm>
          <a:prstGeom prst="rect">
            <a:avLst/>
          </a:prstGeom>
        </p:spPr>
        <p:txBody>
          <a:bodyPr lIns="0" tIns="0" rIns="0" bIns="0" anchor="t" anchorCtr="0"/>
          <a:lstStyle>
            <a:lvl1pPr>
              <a:spcBef>
                <a:spcPts val="0"/>
              </a:spcBef>
              <a:spcAft>
                <a:spcPts val="220"/>
              </a:spcAft>
              <a:defRPr sz="2201" b="1" baseline="0">
                <a:solidFill>
                  <a:schemeClr val="bg1"/>
                </a:solidFill>
              </a:defRPr>
            </a:lvl1pPr>
          </a:lstStyle>
          <a:p>
            <a:pPr lvl="0"/>
            <a:r>
              <a:rPr lang="nl-NL" noProof="0" dirty="0"/>
              <a:t>Albert Jan Swart &amp; Bart Banning</a:t>
            </a:r>
          </a:p>
        </p:txBody>
      </p:sp>
    </p:spTree>
    <p:extLst>
      <p:ext uri="{BB962C8B-B14F-4D97-AF65-F5344CB8AC3E}">
        <p14:creationId xmlns:p14="http://schemas.microsoft.com/office/powerpoint/2010/main" val="160996891"/>
      </p:ext>
    </p:extLst>
  </p:cSld>
  <p:clrMapOvr>
    <a:masterClrMapping/>
  </p:clrMapOvr>
  <p:extLst>
    <p:ext uri="{DCECCB84-F9BA-43D5-87BE-67443E8EF086}">
      <p15:sldGuideLst xmlns:p15="http://schemas.microsoft.com/office/powerpoint/2012/main">
        <p15:guide id="1" pos="256">
          <p15:clr>
            <a:srgbClr val="5ACBF0"/>
          </p15:clr>
        </p15:guide>
        <p15:guide id="2" orient="horz" pos="2228">
          <p15:clr>
            <a:srgbClr val="5ACBF0"/>
          </p15:clr>
        </p15:guide>
        <p15:guide id="3" orient="horz" pos="264">
          <p15:clr>
            <a:srgbClr val="5ACBF0"/>
          </p15:clr>
        </p15:guide>
        <p15:guide id="4" pos="2442">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large photo (medium green)">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stretch>
            <a:fillRect/>
          </a:stretch>
        </p:blipFill>
        <p:spPr>
          <a:xfrm>
            <a:off x="-1306286" y="0"/>
            <a:ext cx="12189312" cy="6862300"/>
          </a:xfrm>
          <a:prstGeom prst="rect">
            <a:avLst/>
          </a:prstGeom>
        </p:spPr>
      </p:pic>
      <p:sp>
        <p:nvSpPr>
          <p:cNvPr id="18" name="Snip Single Corner Rectangle 17"/>
          <p:cNvSpPr/>
          <p:nvPr userDrawn="1"/>
        </p:nvSpPr>
        <p:spPr bwMode="gray">
          <a:xfrm>
            <a:off x="3" y="2978365"/>
            <a:ext cx="6562496"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29" name="Snip Single Corner Rectangle 28"/>
          <p:cNvSpPr/>
          <p:nvPr/>
        </p:nvSpPr>
        <p:spPr bwMode="gray">
          <a:xfrm>
            <a:off x="3" y="2978365"/>
            <a:ext cx="6387083" cy="553998"/>
          </a:xfrm>
          <a:prstGeom prst="snip1Rect">
            <a:avLst>
              <a:gd name="adj" fmla="val 50000"/>
            </a:avLst>
          </a:prstGeom>
          <a:gradFill>
            <a:gsLst>
              <a:gs pos="0">
                <a:schemeClr val="accent4">
                  <a:alpha val="90000"/>
                </a:schemeClr>
              </a:gs>
              <a:gs pos="80000">
                <a:schemeClr val="accent4">
                  <a:alpha val="90000"/>
                </a:schemeClr>
              </a:gs>
              <a:gs pos="100000">
                <a:schemeClr val="accent4">
                  <a:alpha val="0"/>
                </a:scheme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352376" rtl="0" eaLnBrk="1" fontAlgn="base" latinLnBrk="0" hangingPunct="1">
              <a:lnSpc>
                <a:spcPct val="100000"/>
              </a:lnSpc>
              <a:spcBef>
                <a:spcPct val="0"/>
              </a:spcBef>
              <a:spcAft>
                <a:spcPct val="0"/>
              </a:spcAft>
              <a:buClrTx/>
              <a:buSzTx/>
              <a:buFontTx/>
              <a:buNone/>
              <a:tabLst/>
            </a:pPr>
            <a:endParaRPr kumimoji="0" lang="nl-NL" sz="2201" b="0" i="0" u="none" strike="noStrike" cap="none" normalizeH="0" baseline="0" dirty="0">
              <a:ln>
                <a:noFill/>
              </a:ln>
              <a:solidFill>
                <a:schemeClr val="tx1"/>
              </a:solidFill>
              <a:effectLst/>
              <a:latin typeface="Arial" charset="0"/>
              <a:cs typeface="Arial" charset="0"/>
            </a:endParaRPr>
          </a:p>
        </p:txBody>
      </p:sp>
      <p:grpSp>
        <p:nvGrpSpPr>
          <p:cNvPr id="33" name="Group 21"/>
          <p:cNvGrpSpPr/>
          <p:nvPr userDrawn="1"/>
        </p:nvGrpSpPr>
        <p:grpSpPr>
          <a:xfrm>
            <a:off x="2" y="18"/>
            <a:ext cx="12192000" cy="1158368"/>
            <a:chOff x="0" y="0"/>
            <a:chExt cx="9144000" cy="868776"/>
          </a:xfrm>
        </p:grpSpPr>
        <p:sp>
          <p:nvSpPr>
            <p:cNvPr id="34" name="Rectangle 33"/>
            <p:cNvSpPr/>
            <p:nvPr/>
          </p:nvSpPr>
          <p:spPr bwMode="auto">
            <a:xfrm>
              <a:off x="0" y="0"/>
              <a:ext cx="9144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35" name="Rectangle 34"/>
            <p:cNvSpPr/>
            <p:nvPr/>
          </p:nvSpPr>
          <p:spPr bwMode="auto">
            <a:xfrm rot="18900000">
              <a:off x="285757" y="403264"/>
              <a:ext cx="465512" cy="465512"/>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pic>
          <p:nvPicPr>
            <p:cNvPr id="36"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33" y="360000"/>
              <a:ext cx="1496010" cy="360000"/>
            </a:xfrm>
            <a:prstGeom prst="rect">
              <a:avLst/>
            </a:prstGeom>
          </p:spPr>
        </p:pic>
      </p:grpSp>
      <p:sp>
        <p:nvSpPr>
          <p:cNvPr id="37" name="Text Placeholder 27"/>
          <p:cNvSpPr>
            <a:spLocks noGrp="1"/>
          </p:cNvSpPr>
          <p:nvPr>
            <p:ph type="body" sz="quarter" idx="11" hasCustomPrompt="1"/>
          </p:nvPr>
        </p:nvSpPr>
        <p:spPr>
          <a:xfrm>
            <a:off x="6453743" y="507975"/>
            <a:ext cx="5216314" cy="26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spcAft>
                <a:spcPts val="779"/>
              </a:spcAft>
              <a:defRPr lang="en-US" sz="1693" b="1" kern="0" baseline="0" dirty="0">
                <a:solidFill>
                  <a:srgbClr val="B7C1C6"/>
                </a:solidFill>
              </a:defRPr>
            </a:lvl1pPr>
          </a:lstStyle>
          <a:p>
            <a:pPr lvl="0" algn="r">
              <a:spcAft>
                <a:spcPts val="779"/>
              </a:spcAft>
            </a:pPr>
            <a:r>
              <a:rPr lang="nl-NL" dirty="0"/>
              <a:t>Klik om datum toe te voegen: bijv. maart 2019</a:t>
            </a:r>
          </a:p>
        </p:txBody>
      </p:sp>
      <p:sp>
        <p:nvSpPr>
          <p:cNvPr id="14" name="Rectangle 2"/>
          <p:cNvSpPr>
            <a:spLocks noGrp="1" noChangeArrowheads="1"/>
          </p:cNvSpPr>
          <p:nvPr>
            <p:ph type="ctrTitle" hasCustomPrompt="1"/>
          </p:nvPr>
        </p:nvSpPr>
        <p:spPr>
          <a:xfrm>
            <a:off x="681600" y="3524178"/>
            <a:ext cx="5880886" cy="1849903"/>
          </a:xfrm>
          <a:prstGeom prst="rect">
            <a:avLst/>
          </a:prstGeom>
        </p:spPr>
        <p:txBody>
          <a:bodyPr rIns="47001" anchor="ctr" anchorCtr="0">
            <a:noAutofit/>
          </a:bodyPr>
          <a:lstStyle>
            <a:lvl1pPr>
              <a:lnSpc>
                <a:spcPct val="100000"/>
              </a:lnSpc>
              <a:defRPr sz="4232" b="0" baseline="0">
                <a:solidFill>
                  <a:schemeClr val="bg1"/>
                </a:solidFill>
              </a:defRPr>
            </a:lvl1pPr>
          </a:lstStyle>
          <a:p>
            <a:pPr lvl="0"/>
            <a:r>
              <a:rPr lang="nl-NL" noProof="0" dirty="0"/>
              <a:t>Klik om titel toe te voegen: max. 2 regels</a:t>
            </a:r>
          </a:p>
        </p:txBody>
      </p:sp>
      <p:sp>
        <p:nvSpPr>
          <p:cNvPr id="15" name="TextBox 14"/>
          <p:cNvSpPr txBox="1">
            <a:spLocks noChangeArrowheads="1"/>
          </p:cNvSpPr>
          <p:nvPr userDrawn="1"/>
        </p:nvSpPr>
        <p:spPr bwMode="white">
          <a:xfrm>
            <a:off x="681606" y="2978365"/>
            <a:ext cx="53375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472" rIns="0" bIns="40472" numCol="1" anchor="ctr"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19847" algn="l" rtl="0" fontAlgn="base">
              <a:spcBef>
                <a:spcPct val="0"/>
              </a:spcBef>
              <a:spcAft>
                <a:spcPct val="0"/>
              </a:spcAft>
              <a:defRPr kern="1200">
                <a:solidFill>
                  <a:schemeClr val="tx1"/>
                </a:solidFill>
                <a:latin typeface="Arial" charset="0"/>
                <a:ea typeface="+mn-ea"/>
                <a:cs typeface="Arial" charset="0"/>
              </a:defRPr>
            </a:lvl2pPr>
            <a:lvl3pPr marL="839694" algn="l" rtl="0" fontAlgn="base">
              <a:spcBef>
                <a:spcPct val="0"/>
              </a:spcBef>
              <a:spcAft>
                <a:spcPct val="0"/>
              </a:spcAft>
              <a:defRPr kern="1200">
                <a:solidFill>
                  <a:schemeClr val="tx1"/>
                </a:solidFill>
                <a:latin typeface="Arial" charset="0"/>
                <a:ea typeface="+mn-ea"/>
                <a:cs typeface="Arial" charset="0"/>
              </a:defRPr>
            </a:lvl3pPr>
            <a:lvl4pPr marL="1259540" algn="l" rtl="0" fontAlgn="base">
              <a:spcBef>
                <a:spcPct val="0"/>
              </a:spcBef>
              <a:spcAft>
                <a:spcPct val="0"/>
              </a:spcAft>
              <a:defRPr kern="1200">
                <a:solidFill>
                  <a:schemeClr val="tx1"/>
                </a:solidFill>
                <a:latin typeface="Arial" charset="0"/>
                <a:ea typeface="+mn-ea"/>
                <a:cs typeface="Arial" charset="0"/>
              </a:defRPr>
            </a:lvl4pPr>
            <a:lvl5pPr marL="1679387" algn="l" rtl="0" fontAlgn="base">
              <a:spcBef>
                <a:spcPct val="0"/>
              </a:spcBef>
              <a:spcAft>
                <a:spcPct val="0"/>
              </a:spcAft>
              <a:defRPr kern="1200">
                <a:solidFill>
                  <a:schemeClr val="tx1"/>
                </a:solidFill>
                <a:latin typeface="Arial" charset="0"/>
                <a:ea typeface="+mn-ea"/>
                <a:cs typeface="Arial" charset="0"/>
              </a:defRPr>
            </a:lvl5pPr>
            <a:lvl6pPr marL="2099234" algn="l" defTabSz="839694" rtl="0" eaLnBrk="1" latinLnBrk="0" hangingPunct="1">
              <a:defRPr kern="1200">
                <a:solidFill>
                  <a:schemeClr val="tx1"/>
                </a:solidFill>
                <a:latin typeface="Arial" charset="0"/>
                <a:ea typeface="+mn-ea"/>
                <a:cs typeface="Arial" charset="0"/>
              </a:defRPr>
            </a:lvl6pPr>
            <a:lvl7pPr marL="2519081" algn="l" defTabSz="839694" rtl="0" eaLnBrk="1" latinLnBrk="0" hangingPunct="1">
              <a:defRPr kern="1200">
                <a:solidFill>
                  <a:schemeClr val="tx1"/>
                </a:solidFill>
                <a:latin typeface="Arial" charset="0"/>
                <a:ea typeface="+mn-ea"/>
                <a:cs typeface="Arial" charset="0"/>
              </a:defRPr>
            </a:lvl7pPr>
            <a:lvl8pPr marL="2938927" algn="l" defTabSz="839694" rtl="0" eaLnBrk="1" latinLnBrk="0" hangingPunct="1">
              <a:defRPr kern="1200">
                <a:solidFill>
                  <a:schemeClr val="tx1"/>
                </a:solidFill>
                <a:latin typeface="Arial" charset="0"/>
                <a:ea typeface="+mn-ea"/>
                <a:cs typeface="Arial" charset="0"/>
              </a:defRPr>
            </a:lvl8pPr>
            <a:lvl9pPr marL="3358774" algn="l" defTabSz="839694" rtl="0" eaLnBrk="1" latinLnBrk="0" hangingPunct="1">
              <a:defRPr kern="1200">
                <a:solidFill>
                  <a:schemeClr val="tx1"/>
                </a:solidFill>
                <a:latin typeface="Arial" charset="0"/>
                <a:ea typeface="+mn-ea"/>
                <a:cs typeface="Arial" charset="0"/>
              </a:defRPr>
            </a:lvl9pPr>
          </a:lstStyle>
          <a:p>
            <a:r>
              <a:rPr lang="nl-NL" sz="2031" kern="0" dirty="0">
                <a:solidFill>
                  <a:schemeClr val="bg1"/>
                </a:solidFill>
              </a:rPr>
              <a:t>Commercial Banking</a:t>
            </a:r>
          </a:p>
        </p:txBody>
      </p:sp>
      <p:sp>
        <p:nvSpPr>
          <p:cNvPr id="16" name="Rectangle 3"/>
          <p:cNvSpPr>
            <a:spLocks noGrp="1" noChangeArrowheads="1"/>
          </p:cNvSpPr>
          <p:nvPr>
            <p:ph type="subTitle" idx="1" hasCustomPrompt="1"/>
          </p:nvPr>
        </p:nvSpPr>
        <p:spPr>
          <a:xfrm>
            <a:off x="681613" y="5705956"/>
            <a:ext cx="8804416" cy="351745"/>
          </a:xfrm>
          <a:prstGeom prst="rect">
            <a:avLst/>
          </a:prstGeom>
        </p:spPr>
        <p:txBody>
          <a:bodyPr lIns="0" tIns="0" rIns="0" bIns="0" anchor="t" anchorCtr="0"/>
          <a:lstStyle>
            <a:lvl1pPr>
              <a:spcBef>
                <a:spcPts val="0"/>
              </a:spcBef>
              <a:spcAft>
                <a:spcPts val="220"/>
              </a:spcAft>
              <a:defRPr sz="2201" b="1" baseline="0">
                <a:solidFill>
                  <a:schemeClr val="bg1"/>
                </a:solidFill>
              </a:defRPr>
            </a:lvl1pPr>
          </a:lstStyle>
          <a:p>
            <a:pPr lvl="0"/>
            <a:r>
              <a:rPr lang="nl-NL" noProof="0" dirty="0"/>
              <a:t>Klik om subtitel toe te voegen: 1 regel</a:t>
            </a:r>
          </a:p>
        </p:txBody>
      </p:sp>
    </p:spTree>
    <p:extLst>
      <p:ext uri="{BB962C8B-B14F-4D97-AF65-F5344CB8AC3E}">
        <p14:creationId xmlns:p14="http://schemas.microsoft.com/office/powerpoint/2010/main" val="2107313814"/>
      </p:ext>
    </p:extLst>
  </p:cSld>
  <p:clrMapOvr>
    <a:masterClrMapping/>
  </p:clrMapOvr>
  <p:extLst>
    <p:ext uri="{DCECCB84-F9BA-43D5-87BE-67443E8EF086}">
      <p15:sldGuideLst xmlns:p15="http://schemas.microsoft.com/office/powerpoint/2012/main">
        <p15:guide id="1" orient="horz" pos="263">
          <p15:clr>
            <a:srgbClr val="5ACBF0"/>
          </p15:clr>
        </p15:guide>
        <p15:guide id="2" pos="2442">
          <p15:clr>
            <a:srgbClr val="5ACBF0"/>
          </p15:clr>
        </p15:guide>
        <p15:guide id="3" pos="256">
          <p15:clr>
            <a:srgbClr val="5ACBF0"/>
          </p15:clr>
        </p15:guide>
        <p15:guide id="4" orient="horz" pos="222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pter (petrol blue)">
    <p:spTree>
      <p:nvGrpSpPr>
        <p:cNvPr id="1" name=""/>
        <p:cNvGrpSpPr/>
        <p:nvPr/>
      </p:nvGrpSpPr>
      <p:grpSpPr>
        <a:xfrm>
          <a:off x="0" y="0"/>
          <a:ext cx="0" cy="0"/>
          <a:chOff x="0" y="0"/>
          <a:chExt cx="0" cy="0"/>
        </a:xfrm>
      </p:grpSpPr>
      <p:sp>
        <p:nvSpPr>
          <p:cNvPr id="19" name="Rectangle 18"/>
          <p:cNvSpPr/>
          <p:nvPr userDrawn="1"/>
        </p:nvSpPr>
        <p:spPr bwMode="auto">
          <a:xfrm>
            <a:off x="-1" y="1076330"/>
            <a:ext cx="12192002" cy="3003104"/>
          </a:xfrm>
          <a:prstGeom prst="rect">
            <a:avLst/>
          </a:prstGeom>
          <a:solidFill>
            <a:schemeClr val="bg2"/>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21" name="Rectangle 20"/>
          <p:cNvSpPr/>
          <p:nvPr userDrawn="1"/>
        </p:nvSpPr>
        <p:spPr bwMode="auto">
          <a:xfrm>
            <a:off x="4235" y="3617049"/>
            <a:ext cx="12187785" cy="3240967"/>
          </a:xfrm>
          <a:prstGeom prst="rect">
            <a:avLst/>
          </a:prstGeom>
          <a:solidFill>
            <a:schemeClr val="bg1"/>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11" name="Snip Single Corner Rectangle 10"/>
          <p:cNvSpPr/>
          <p:nvPr userDrawn="1"/>
        </p:nvSpPr>
        <p:spPr bwMode="gray">
          <a:xfrm>
            <a:off x="0" y="2124759"/>
            <a:ext cx="9494091"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35" name="Rectangle 34"/>
          <p:cNvSpPr/>
          <p:nvPr userDrawn="1"/>
        </p:nvSpPr>
        <p:spPr bwMode="auto">
          <a:xfrm>
            <a:off x="2" y="19"/>
            <a:ext cx="12192000" cy="1076323"/>
          </a:xfrm>
          <a:prstGeom prst="rect">
            <a:avLst/>
          </a:prstGeom>
          <a:solidFill>
            <a:schemeClr val="bg1"/>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pic>
        <p:nvPicPr>
          <p:cNvPr id="24"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43" y="6397916"/>
            <a:ext cx="1456117" cy="350402"/>
          </a:xfrm>
          <a:prstGeom prst="rect">
            <a:avLst/>
          </a:prstGeom>
        </p:spPr>
      </p:pic>
      <p:sp>
        <p:nvSpPr>
          <p:cNvPr id="25" name="Snip Single Corner Rectangle 24"/>
          <p:cNvSpPr/>
          <p:nvPr userDrawn="1"/>
        </p:nvSpPr>
        <p:spPr bwMode="gray">
          <a:xfrm>
            <a:off x="2" y="2124753"/>
            <a:ext cx="9329715" cy="556583"/>
          </a:xfrm>
          <a:prstGeom prst="snip1Rect">
            <a:avLst>
              <a:gd name="adj" fmla="val 50000"/>
            </a:avLst>
          </a:prstGeom>
          <a:gradFill>
            <a:gsLst>
              <a:gs pos="0">
                <a:schemeClr val="tx2">
                  <a:alpha val="90000"/>
                </a:schemeClr>
              </a:gs>
              <a:gs pos="85000">
                <a:schemeClr val="tx2">
                  <a:alpha val="90000"/>
                </a:schemeClr>
              </a:gs>
              <a:gs pos="100000">
                <a:schemeClr val="tx2">
                  <a:alpha val="0"/>
                </a:scheme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29" name="Rectangle 2"/>
          <p:cNvSpPr>
            <a:spLocks noGrp="1" noChangeArrowheads="1"/>
          </p:cNvSpPr>
          <p:nvPr>
            <p:ph type="ctrTitle" hasCustomPrompt="1"/>
          </p:nvPr>
        </p:nvSpPr>
        <p:spPr>
          <a:xfrm>
            <a:off x="1771849" y="2683491"/>
            <a:ext cx="7715056" cy="1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5153" bIns="0" numCol="1" anchor="ctr" anchorCtr="0" compatLnSpc="1">
            <a:prstTxWarp prst="textNoShape">
              <a:avLst/>
            </a:prstTxWarp>
            <a:noAutofit/>
          </a:bodyPr>
          <a:lstStyle>
            <a:lvl1pPr>
              <a:defRPr lang="nl-NL" sz="4232" baseline="0" noProof="0" dirty="0" smtClean="0">
                <a:solidFill>
                  <a:schemeClr val="bg1"/>
                </a:solidFill>
              </a:defRPr>
            </a:lvl1pPr>
          </a:lstStyle>
          <a:p>
            <a:pPr lvl="0">
              <a:lnSpc>
                <a:spcPct val="100000"/>
              </a:lnSpc>
            </a:pPr>
            <a:r>
              <a:rPr lang="nl-NL" noProof="0" dirty="0"/>
              <a:t>Klik om hoofdstuk titel toe te voegen: maximaal 2 regels</a:t>
            </a:r>
          </a:p>
        </p:txBody>
      </p:sp>
      <p:sp>
        <p:nvSpPr>
          <p:cNvPr id="34" name="Rectangle 3"/>
          <p:cNvSpPr>
            <a:spLocks noGrp="1" noChangeArrowheads="1"/>
          </p:cNvSpPr>
          <p:nvPr>
            <p:ph type="subTitle" idx="1" hasCustomPrompt="1"/>
          </p:nvPr>
        </p:nvSpPr>
        <p:spPr>
          <a:xfrm>
            <a:off x="5" y="2683491"/>
            <a:ext cx="1318055" cy="1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r">
              <a:defRPr lang="nl-NL" sz="8633" spc="-261" baseline="0" noProof="0" dirty="0" smtClean="0">
                <a:solidFill>
                  <a:schemeClr val="bg1"/>
                </a:solidFill>
              </a:defRPr>
            </a:lvl1pPr>
          </a:lstStyle>
          <a:p>
            <a:pPr lvl="0" algn="r"/>
            <a:r>
              <a:rPr lang="en-US" noProof="0" dirty="0"/>
              <a:t>1</a:t>
            </a:r>
            <a:endParaRPr lang="nl-NL" noProof="0" dirty="0"/>
          </a:p>
        </p:txBody>
      </p:sp>
    </p:spTree>
    <p:extLst>
      <p:ext uri="{BB962C8B-B14F-4D97-AF65-F5344CB8AC3E}">
        <p14:creationId xmlns:p14="http://schemas.microsoft.com/office/powerpoint/2010/main" val="4258767631"/>
      </p:ext>
    </p:extLst>
  </p:cSld>
  <p:clrMapOvr>
    <a:masterClrMapping/>
  </p:clrMapOvr>
  <p:extLst>
    <p:ext uri="{DCECCB84-F9BA-43D5-87BE-67443E8EF086}">
      <p15:sldGuideLst xmlns:p15="http://schemas.microsoft.com/office/powerpoint/2012/main">
        <p15:guide id="1" pos="492">
          <p15:clr>
            <a:srgbClr val="5ACBF0"/>
          </p15:clr>
        </p15:guide>
        <p15:guide id="2" pos="65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hapter (petrol blue)">
    <p:spTree>
      <p:nvGrpSpPr>
        <p:cNvPr id="1" name=""/>
        <p:cNvGrpSpPr/>
        <p:nvPr/>
      </p:nvGrpSpPr>
      <p:grpSpPr>
        <a:xfrm>
          <a:off x="0" y="0"/>
          <a:ext cx="0" cy="0"/>
          <a:chOff x="0" y="0"/>
          <a:chExt cx="0" cy="0"/>
        </a:xfrm>
      </p:grpSpPr>
      <p:sp>
        <p:nvSpPr>
          <p:cNvPr id="21" name="Rectangle 20"/>
          <p:cNvSpPr/>
          <p:nvPr userDrawn="1"/>
        </p:nvSpPr>
        <p:spPr bwMode="auto">
          <a:xfrm>
            <a:off x="4235" y="3617049"/>
            <a:ext cx="12187785" cy="3240967"/>
          </a:xfrm>
          <a:prstGeom prst="rect">
            <a:avLst/>
          </a:prstGeom>
          <a:solidFill>
            <a:schemeClr val="bg1"/>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pic>
        <p:nvPicPr>
          <p:cNvPr id="24"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43" y="6397916"/>
            <a:ext cx="1456117" cy="350402"/>
          </a:xfrm>
          <a:prstGeom prst="rect">
            <a:avLst/>
          </a:prstGeom>
        </p:spPr>
      </p:pic>
      <p:sp>
        <p:nvSpPr>
          <p:cNvPr id="10" name="Rectangle 9"/>
          <p:cNvSpPr/>
          <p:nvPr userDrawn="1"/>
        </p:nvSpPr>
        <p:spPr bwMode="auto">
          <a:xfrm>
            <a:off x="-1" y="1076330"/>
            <a:ext cx="12192002" cy="3003104"/>
          </a:xfrm>
          <a:prstGeom prst="rect">
            <a:avLst/>
          </a:prstGeom>
          <a:solidFill>
            <a:schemeClr val="bg2"/>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12" name="Snip Single Corner Rectangle 11"/>
          <p:cNvSpPr/>
          <p:nvPr userDrawn="1"/>
        </p:nvSpPr>
        <p:spPr bwMode="gray">
          <a:xfrm>
            <a:off x="0" y="2124759"/>
            <a:ext cx="9494091"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13" name="Rectangle 12"/>
          <p:cNvSpPr/>
          <p:nvPr userDrawn="1"/>
        </p:nvSpPr>
        <p:spPr bwMode="auto">
          <a:xfrm>
            <a:off x="2" y="19"/>
            <a:ext cx="12192000" cy="1076323"/>
          </a:xfrm>
          <a:prstGeom prst="rect">
            <a:avLst/>
          </a:prstGeom>
          <a:solidFill>
            <a:schemeClr val="bg1"/>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14" name="Snip Single Corner Rectangle 13"/>
          <p:cNvSpPr/>
          <p:nvPr userDrawn="1"/>
        </p:nvSpPr>
        <p:spPr bwMode="gray">
          <a:xfrm>
            <a:off x="1" y="2124753"/>
            <a:ext cx="9325684" cy="556583"/>
          </a:xfrm>
          <a:prstGeom prst="snip1Rect">
            <a:avLst>
              <a:gd name="adj" fmla="val 50000"/>
            </a:avLst>
          </a:prstGeom>
          <a:gradFill>
            <a:gsLst>
              <a:gs pos="0">
                <a:schemeClr val="accent1">
                  <a:alpha val="90000"/>
                </a:schemeClr>
              </a:gs>
              <a:gs pos="85000">
                <a:schemeClr val="accent1">
                  <a:alpha val="90000"/>
                </a:schemeClr>
              </a:gs>
              <a:gs pos="100000">
                <a:schemeClr val="accent1">
                  <a:alpha val="0"/>
                </a:scheme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15" name="Rectangle 2"/>
          <p:cNvSpPr>
            <a:spLocks noGrp="1" noChangeArrowheads="1"/>
          </p:cNvSpPr>
          <p:nvPr>
            <p:ph type="ctrTitle" hasCustomPrompt="1"/>
          </p:nvPr>
        </p:nvSpPr>
        <p:spPr>
          <a:xfrm>
            <a:off x="1771849" y="2683491"/>
            <a:ext cx="7715056" cy="1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5153" bIns="0" numCol="1" anchor="ctr" anchorCtr="0" compatLnSpc="1">
            <a:prstTxWarp prst="textNoShape">
              <a:avLst/>
            </a:prstTxWarp>
            <a:noAutofit/>
          </a:bodyPr>
          <a:lstStyle>
            <a:lvl1pPr>
              <a:defRPr lang="nl-NL" sz="4232" baseline="0" noProof="0" dirty="0" smtClean="0">
                <a:solidFill>
                  <a:schemeClr val="bg1"/>
                </a:solidFill>
              </a:defRPr>
            </a:lvl1pPr>
          </a:lstStyle>
          <a:p>
            <a:pPr lvl="0">
              <a:lnSpc>
                <a:spcPct val="100000"/>
              </a:lnSpc>
            </a:pPr>
            <a:r>
              <a:rPr lang="nl-NL" noProof="0" dirty="0"/>
              <a:t>Klik om hoofdstuk titel toe te voegen: maximaal 2 regels</a:t>
            </a:r>
          </a:p>
        </p:txBody>
      </p:sp>
      <p:sp>
        <p:nvSpPr>
          <p:cNvPr id="16" name="Rectangle 3"/>
          <p:cNvSpPr>
            <a:spLocks noGrp="1" noChangeArrowheads="1"/>
          </p:cNvSpPr>
          <p:nvPr>
            <p:ph type="subTitle" idx="1" hasCustomPrompt="1"/>
          </p:nvPr>
        </p:nvSpPr>
        <p:spPr>
          <a:xfrm>
            <a:off x="5" y="2683491"/>
            <a:ext cx="1318055" cy="1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r">
              <a:defRPr lang="nl-NL" sz="8633" spc="-261" baseline="0" noProof="0" dirty="0" smtClean="0">
                <a:solidFill>
                  <a:schemeClr val="bg1"/>
                </a:solidFill>
              </a:defRPr>
            </a:lvl1pPr>
          </a:lstStyle>
          <a:p>
            <a:pPr lvl="0" algn="r"/>
            <a:r>
              <a:rPr lang="en-US" noProof="0" dirty="0"/>
              <a:t>1</a:t>
            </a:r>
            <a:endParaRPr lang="nl-NL" noProof="0" dirty="0"/>
          </a:p>
        </p:txBody>
      </p:sp>
    </p:spTree>
    <p:extLst>
      <p:ext uri="{BB962C8B-B14F-4D97-AF65-F5344CB8AC3E}">
        <p14:creationId xmlns:p14="http://schemas.microsoft.com/office/powerpoint/2010/main" val="741257281"/>
      </p:ext>
    </p:extLst>
  </p:cSld>
  <p:clrMapOvr>
    <a:masterClrMapping/>
  </p:clrMapOvr>
  <p:extLst>
    <p:ext uri="{DCECCB84-F9BA-43D5-87BE-67443E8EF086}">
      <p15:sldGuideLst xmlns:p15="http://schemas.microsoft.com/office/powerpoint/2012/main">
        <p15:guide id="1" pos="492">
          <p15:clr>
            <a:srgbClr val="5ACBF0"/>
          </p15:clr>
        </p15:guide>
        <p15:guide id="2" pos="65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Chapter (petrol blue)">
    <p:spTree>
      <p:nvGrpSpPr>
        <p:cNvPr id="1" name=""/>
        <p:cNvGrpSpPr/>
        <p:nvPr/>
      </p:nvGrpSpPr>
      <p:grpSpPr>
        <a:xfrm>
          <a:off x="0" y="0"/>
          <a:ext cx="0" cy="0"/>
          <a:chOff x="0" y="0"/>
          <a:chExt cx="0" cy="0"/>
        </a:xfrm>
      </p:grpSpPr>
      <p:sp>
        <p:nvSpPr>
          <p:cNvPr id="21" name="Rectangle 20"/>
          <p:cNvSpPr/>
          <p:nvPr userDrawn="1"/>
        </p:nvSpPr>
        <p:spPr bwMode="auto">
          <a:xfrm>
            <a:off x="4235" y="3617049"/>
            <a:ext cx="12187785" cy="3240967"/>
          </a:xfrm>
          <a:prstGeom prst="rect">
            <a:avLst/>
          </a:prstGeom>
          <a:solidFill>
            <a:schemeClr val="bg1"/>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pic>
        <p:nvPicPr>
          <p:cNvPr id="24"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43" y="6397916"/>
            <a:ext cx="1456117" cy="350402"/>
          </a:xfrm>
          <a:prstGeom prst="rect">
            <a:avLst/>
          </a:prstGeom>
        </p:spPr>
      </p:pic>
      <p:sp>
        <p:nvSpPr>
          <p:cNvPr id="11" name="Rectangle 10"/>
          <p:cNvSpPr/>
          <p:nvPr userDrawn="1"/>
        </p:nvSpPr>
        <p:spPr bwMode="auto">
          <a:xfrm>
            <a:off x="-1" y="1076330"/>
            <a:ext cx="12192002" cy="3003104"/>
          </a:xfrm>
          <a:prstGeom prst="rect">
            <a:avLst/>
          </a:prstGeom>
          <a:solidFill>
            <a:schemeClr val="bg2"/>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17" name="Snip Single Corner Rectangle 16"/>
          <p:cNvSpPr/>
          <p:nvPr userDrawn="1"/>
        </p:nvSpPr>
        <p:spPr bwMode="gray">
          <a:xfrm>
            <a:off x="0" y="2124759"/>
            <a:ext cx="9494091"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18" name="Rectangle 17"/>
          <p:cNvSpPr/>
          <p:nvPr userDrawn="1"/>
        </p:nvSpPr>
        <p:spPr bwMode="auto">
          <a:xfrm>
            <a:off x="2" y="19"/>
            <a:ext cx="12192000" cy="1076323"/>
          </a:xfrm>
          <a:prstGeom prst="rect">
            <a:avLst/>
          </a:prstGeom>
          <a:solidFill>
            <a:schemeClr val="bg1"/>
          </a:solidFill>
          <a:ln>
            <a:noFill/>
          </a:ln>
          <a:effectLst/>
        </p:spPr>
        <p:txBody>
          <a:bodyPr vert="horz" wrap="square" lIns="56015" tIns="56015" rIns="56015" bIns="56015" numCol="1" rtlCol="0" anchor="ctr" anchorCtr="0" compatLnSpc="1">
            <a:prstTxWarp prst="textNoShape">
              <a:avLst/>
            </a:prstTxWarp>
            <a:noAutofit/>
          </a:bodyPr>
          <a:lstStyle/>
          <a:p>
            <a:pPr marL="0" marR="0" indent="0" algn="ctr" defTabSz="1185643" rtl="0" eaLnBrk="1" fontAlgn="base" latinLnBrk="0" hangingPunct="1">
              <a:lnSpc>
                <a:spcPct val="100000"/>
              </a:lnSpc>
              <a:spcBef>
                <a:spcPct val="10000"/>
              </a:spcBef>
              <a:spcAft>
                <a:spcPct val="10000"/>
              </a:spcAft>
              <a:buClrTx/>
              <a:buSzTx/>
              <a:buFontTx/>
              <a:buNone/>
              <a:tabLst/>
            </a:pPr>
            <a:endParaRPr kumimoji="0" lang="en-US" sz="1354" b="0" i="0" u="none" strike="noStrike" cap="none" normalizeH="0" baseline="0" dirty="0">
              <a:ln>
                <a:noFill/>
              </a:ln>
              <a:solidFill>
                <a:schemeClr val="tx1"/>
              </a:solidFill>
              <a:effectLst/>
              <a:latin typeface="Arial" charset="0"/>
            </a:endParaRPr>
          </a:p>
        </p:txBody>
      </p:sp>
      <p:sp>
        <p:nvSpPr>
          <p:cNvPr id="19" name="Snip Single Corner Rectangle 18"/>
          <p:cNvSpPr/>
          <p:nvPr userDrawn="1"/>
        </p:nvSpPr>
        <p:spPr bwMode="gray">
          <a:xfrm>
            <a:off x="2" y="2124753"/>
            <a:ext cx="9329715" cy="556583"/>
          </a:xfrm>
          <a:prstGeom prst="snip1Rect">
            <a:avLst>
              <a:gd name="adj" fmla="val 50000"/>
            </a:avLst>
          </a:prstGeom>
          <a:gradFill>
            <a:gsLst>
              <a:gs pos="0">
                <a:schemeClr val="accent4">
                  <a:alpha val="90000"/>
                </a:schemeClr>
              </a:gs>
              <a:gs pos="85000">
                <a:schemeClr val="accent4">
                  <a:alpha val="90000"/>
                </a:schemeClr>
              </a:gs>
              <a:gs pos="100000">
                <a:schemeClr val="accent4">
                  <a:alpha val="0"/>
                </a:scheme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20" name="Rectangle 2"/>
          <p:cNvSpPr>
            <a:spLocks noGrp="1" noChangeArrowheads="1"/>
          </p:cNvSpPr>
          <p:nvPr>
            <p:ph type="ctrTitle" hasCustomPrompt="1"/>
          </p:nvPr>
        </p:nvSpPr>
        <p:spPr>
          <a:xfrm>
            <a:off x="1771849" y="2683491"/>
            <a:ext cx="7715056" cy="1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5153" bIns="0" numCol="1" anchor="ctr" anchorCtr="0" compatLnSpc="1">
            <a:prstTxWarp prst="textNoShape">
              <a:avLst/>
            </a:prstTxWarp>
            <a:noAutofit/>
          </a:bodyPr>
          <a:lstStyle>
            <a:lvl1pPr>
              <a:defRPr lang="nl-NL" sz="4232" baseline="0" noProof="0" dirty="0" smtClean="0">
                <a:solidFill>
                  <a:schemeClr val="bg1"/>
                </a:solidFill>
              </a:defRPr>
            </a:lvl1pPr>
          </a:lstStyle>
          <a:p>
            <a:pPr lvl="0">
              <a:lnSpc>
                <a:spcPct val="100000"/>
              </a:lnSpc>
            </a:pPr>
            <a:r>
              <a:rPr lang="nl-NL" noProof="0" dirty="0"/>
              <a:t>Klik om hoofdstuk titel toe te voegen: maximaal 2 regels</a:t>
            </a:r>
          </a:p>
        </p:txBody>
      </p:sp>
      <p:sp>
        <p:nvSpPr>
          <p:cNvPr id="22" name="Rectangle 3"/>
          <p:cNvSpPr>
            <a:spLocks noGrp="1" noChangeArrowheads="1"/>
          </p:cNvSpPr>
          <p:nvPr>
            <p:ph type="subTitle" idx="1" hasCustomPrompt="1"/>
          </p:nvPr>
        </p:nvSpPr>
        <p:spPr>
          <a:xfrm>
            <a:off x="5" y="2683491"/>
            <a:ext cx="1318055" cy="1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r">
              <a:defRPr lang="nl-NL" sz="8633" spc="-261" baseline="0" noProof="0" dirty="0" smtClean="0">
                <a:solidFill>
                  <a:schemeClr val="bg1"/>
                </a:solidFill>
              </a:defRPr>
            </a:lvl1pPr>
          </a:lstStyle>
          <a:p>
            <a:pPr lvl="0" algn="r"/>
            <a:r>
              <a:rPr lang="en-US" noProof="0" dirty="0"/>
              <a:t>1</a:t>
            </a:r>
            <a:endParaRPr lang="nl-NL" noProof="0" dirty="0"/>
          </a:p>
        </p:txBody>
      </p:sp>
    </p:spTree>
    <p:extLst>
      <p:ext uri="{BB962C8B-B14F-4D97-AF65-F5344CB8AC3E}">
        <p14:creationId xmlns:p14="http://schemas.microsoft.com/office/powerpoint/2010/main" val="1528273752"/>
      </p:ext>
    </p:extLst>
  </p:cSld>
  <p:clrMapOvr>
    <a:masterClrMapping/>
  </p:clrMapOvr>
  <p:extLst>
    <p:ext uri="{DCECCB84-F9BA-43D5-87BE-67443E8EF086}">
      <p15:sldGuideLst xmlns:p15="http://schemas.microsoft.com/office/powerpoint/2012/main">
        <p15:guide id="1" pos="492">
          <p15:clr>
            <a:srgbClr val="5ACBF0"/>
          </p15:clr>
        </p15:guide>
        <p15:guide id="2" pos="65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blank white)">
    <p:spTree>
      <p:nvGrpSpPr>
        <p:cNvPr id="1" name=""/>
        <p:cNvGrpSpPr/>
        <p:nvPr/>
      </p:nvGrpSpPr>
      <p:grpSpPr>
        <a:xfrm>
          <a:off x="0" y="0"/>
          <a:ext cx="0" cy="0"/>
          <a:chOff x="0" y="0"/>
          <a:chExt cx="0" cy="0"/>
        </a:xfrm>
      </p:grpSpPr>
      <p:sp>
        <p:nvSpPr>
          <p:cNvPr id="18" name="Rectangle 2"/>
          <p:cNvSpPr>
            <a:spLocks noGrp="1" noChangeArrowheads="1"/>
          </p:cNvSpPr>
          <p:nvPr>
            <p:ph type="title" hasCustomPrompt="1"/>
          </p:nvPr>
        </p:nvSpPr>
        <p:spPr bwMode="auto">
          <a:xfrm>
            <a:off x="441556" y="314372"/>
            <a:ext cx="11304267"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lvl1pPr>
          </a:lstStyle>
          <a:p>
            <a:pPr lvl="0"/>
            <a:r>
              <a:rPr lang="nl-NL" dirty="0"/>
              <a:t>Klik om titel toe te voegen</a:t>
            </a:r>
          </a:p>
        </p:txBody>
      </p:sp>
    </p:spTree>
    <p:extLst>
      <p:ext uri="{BB962C8B-B14F-4D97-AF65-F5344CB8AC3E}">
        <p14:creationId xmlns:p14="http://schemas.microsoft.com/office/powerpoint/2010/main" val="2507071416"/>
      </p:ext>
    </p:extLst>
  </p:cSld>
  <p:clrMapOvr>
    <a:masterClrMapping/>
  </p:clrMapOvr>
  <p:extLst>
    <p:ext uri="{DCECCB84-F9BA-43D5-87BE-67443E8EF086}">
      <p15:sldGuideLst xmlns:p15="http://schemas.microsoft.com/office/powerpoint/2012/main">
        <p15:guide id="1" pos="165">
          <p15:clr>
            <a:srgbClr val="5ACBF0"/>
          </p15:clr>
        </p15:guide>
        <p15:guide id="4" pos="4372">
          <p15:clr>
            <a:srgbClr val="5ACBF0"/>
          </p15:clr>
        </p15:guide>
        <p15:guide id="5" orient="horz" pos="255">
          <p15:clr>
            <a:srgbClr val="5ACBF0"/>
          </p15:clr>
        </p15:guide>
        <p15:guide id="6" orient="horz" pos="550">
          <p15:clr>
            <a:srgbClr val="5ACBF0"/>
          </p15:clr>
        </p15:guide>
        <p15:guide id="9" orient="horz" pos="225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2 columns white)">
    <p:spTree>
      <p:nvGrpSpPr>
        <p:cNvPr id="1" name=""/>
        <p:cNvGrpSpPr/>
        <p:nvPr/>
      </p:nvGrpSpPr>
      <p:grpSpPr>
        <a:xfrm>
          <a:off x="0" y="0"/>
          <a:ext cx="0" cy="0"/>
          <a:chOff x="0" y="0"/>
          <a:chExt cx="0" cy="0"/>
        </a:xfrm>
      </p:grpSpPr>
      <p:sp>
        <p:nvSpPr>
          <p:cNvPr id="18" name="Rectangle 2"/>
          <p:cNvSpPr>
            <a:spLocks noGrp="1" noChangeArrowheads="1"/>
          </p:cNvSpPr>
          <p:nvPr>
            <p:ph type="title" hasCustomPrompt="1"/>
          </p:nvPr>
        </p:nvSpPr>
        <p:spPr bwMode="auto">
          <a:xfrm>
            <a:off x="441556" y="314372"/>
            <a:ext cx="11304267"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lvl1pPr>
          </a:lstStyle>
          <a:p>
            <a:pPr lvl="0"/>
            <a:r>
              <a:rPr lang="nl-NL" dirty="0"/>
              <a:t>Klik om titel toe te voegen</a:t>
            </a:r>
          </a:p>
        </p:txBody>
      </p:sp>
      <p:sp>
        <p:nvSpPr>
          <p:cNvPr id="3" name="Content Placeholder 2"/>
          <p:cNvSpPr>
            <a:spLocks noGrp="1"/>
          </p:cNvSpPr>
          <p:nvPr>
            <p:ph sz="quarter" idx="11" hasCustomPrompt="1"/>
          </p:nvPr>
        </p:nvSpPr>
        <p:spPr>
          <a:xfrm>
            <a:off x="441555" y="1478023"/>
            <a:ext cx="5319794" cy="1518719"/>
          </a:xfrm>
          <a:prstGeom prst="rect">
            <a:avLst/>
          </a:prstGeom>
        </p:spPr>
        <p:txBody>
          <a:bodyPr lIns="0" tIns="0" rIns="0" bIns="0">
            <a:spAutoFit/>
          </a:bodyPr>
          <a:lstStyle>
            <a:lvl1pPr>
              <a:spcAft>
                <a:spcPts val="1016"/>
              </a:spcAft>
              <a:defRPr sz="1862"/>
            </a:lvl1pPr>
            <a:lvl2pPr>
              <a:defRPr sz="1523"/>
            </a:lvl2pPr>
            <a:lvl3pPr>
              <a:defRPr sz="1523"/>
            </a:lvl3pPr>
            <a:lvl4pPr>
              <a:defRPr sz="1523"/>
            </a:lvl4pPr>
            <a:lvl5pPr>
              <a:defRPr sz="1523"/>
            </a:lvl5pPr>
          </a:lstStyle>
          <a:p>
            <a:pPr lvl="0"/>
            <a:r>
              <a:rPr lang="nl-NL" dirty="0"/>
              <a:t>Klik om tekst toe te voegen</a:t>
            </a:r>
            <a:endParaRPr lang="en-US" dirty="0"/>
          </a:p>
          <a:p>
            <a:pPr lvl="1"/>
            <a:r>
              <a:rPr lang="en-US" dirty="0"/>
              <a:t>Tweede </a:t>
            </a:r>
            <a:r>
              <a:rPr lang="en-US" dirty="0" err="1"/>
              <a:t>niveau</a:t>
            </a:r>
            <a:endParaRPr lang="en-US" dirty="0"/>
          </a:p>
          <a:p>
            <a:pPr lvl="2"/>
            <a:r>
              <a:rPr lang="en-US" dirty="0"/>
              <a:t>Derde niveau</a:t>
            </a:r>
          </a:p>
          <a:p>
            <a:pPr lvl="3"/>
            <a:r>
              <a:rPr lang="en-US" dirty="0"/>
              <a:t>Vierde niveau</a:t>
            </a:r>
          </a:p>
          <a:p>
            <a:pPr lvl="4"/>
            <a:r>
              <a:rPr lang="en-US" dirty="0"/>
              <a:t>Vijfde niveau</a:t>
            </a:r>
          </a:p>
        </p:txBody>
      </p:sp>
      <p:sp>
        <p:nvSpPr>
          <p:cNvPr id="49" name="Content Placeholder 2"/>
          <p:cNvSpPr>
            <a:spLocks noGrp="1"/>
          </p:cNvSpPr>
          <p:nvPr>
            <p:ph sz="quarter" idx="12" hasCustomPrompt="1"/>
          </p:nvPr>
        </p:nvSpPr>
        <p:spPr>
          <a:xfrm>
            <a:off x="6426175" y="1478023"/>
            <a:ext cx="5319794" cy="1518719"/>
          </a:xfrm>
          <a:prstGeom prst="rect">
            <a:avLst/>
          </a:prstGeom>
        </p:spPr>
        <p:txBody>
          <a:bodyPr lIns="0" tIns="0" rIns="0" bIns="0">
            <a:spAutoFit/>
          </a:bodyPr>
          <a:lstStyle>
            <a:lvl1pPr>
              <a:spcAft>
                <a:spcPts val="1016"/>
              </a:spcAft>
              <a:defRPr sz="1862"/>
            </a:lvl1pPr>
            <a:lvl2pPr>
              <a:defRPr sz="1523"/>
            </a:lvl2pPr>
            <a:lvl3pPr>
              <a:defRPr sz="1523"/>
            </a:lvl3pPr>
            <a:lvl4pPr>
              <a:defRPr sz="1523"/>
            </a:lvl4pPr>
            <a:lvl5pPr>
              <a:defRPr sz="1523"/>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Tree>
    <p:extLst>
      <p:ext uri="{BB962C8B-B14F-4D97-AF65-F5344CB8AC3E}">
        <p14:creationId xmlns:p14="http://schemas.microsoft.com/office/powerpoint/2010/main" val="1330222564"/>
      </p:ext>
    </p:extLst>
  </p:cSld>
  <p:clrMapOvr>
    <a:masterClrMapping/>
  </p:clrMapOvr>
  <p:extLst>
    <p:ext uri="{DCECCB84-F9BA-43D5-87BE-67443E8EF086}">
      <p15:sldGuideLst xmlns:p15="http://schemas.microsoft.com/office/powerpoint/2012/main">
        <p15:guide id="1" pos="165">
          <p15:clr>
            <a:srgbClr val="5ACBF0"/>
          </p15:clr>
        </p15:guide>
        <p15:guide id="2" pos="2148">
          <p15:clr>
            <a:srgbClr val="5ACBF0"/>
          </p15:clr>
        </p15:guide>
        <p15:guide id="3" pos="2388">
          <p15:clr>
            <a:srgbClr val="5ACBF0"/>
          </p15:clr>
        </p15:guide>
        <p15:guide id="4" pos="4372">
          <p15:clr>
            <a:srgbClr val="5ACBF0"/>
          </p15:clr>
        </p15:guide>
        <p15:guide id="5" orient="horz" pos="255">
          <p15:clr>
            <a:srgbClr val="5ACBF0"/>
          </p15:clr>
        </p15:guide>
        <p15:guide id="6" orient="horz" pos="550">
          <p15:clr>
            <a:srgbClr val="5ACBF0"/>
          </p15:clr>
        </p15:guide>
        <p15:guide id="7" orient="horz" pos="1321">
          <p15:clr>
            <a:srgbClr val="5ACBF0"/>
          </p15:clr>
        </p15:guide>
        <p15:guide id="8" orient="horz" pos="1482">
          <p15:clr>
            <a:srgbClr val="5ACBF0"/>
          </p15:clr>
        </p15:guide>
        <p15:guide id="9" orient="horz" pos="225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3 columns white)">
    <p:spTree>
      <p:nvGrpSpPr>
        <p:cNvPr id="1" name=""/>
        <p:cNvGrpSpPr/>
        <p:nvPr/>
      </p:nvGrpSpPr>
      <p:grpSpPr>
        <a:xfrm>
          <a:off x="0" y="0"/>
          <a:ext cx="0" cy="0"/>
          <a:chOff x="0" y="0"/>
          <a:chExt cx="0" cy="0"/>
        </a:xfrm>
      </p:grpSpPr>
      <p:sp>
        <p:nvSpPr>
          <p:cNvPr id="18" name="Rectangle 2"/>
          <p:cNvSpPr>
            <a:spLocks noGrp="1" noChangeArrowheads="1"/>
          </p:cNvSpPr>
          <p:nvPr>
            <p:ph type="title" hasCustomPrompt="1"/>
          </p:nvPr>
        </p:nvSpPr>
        <p:spPr bwMode="auto">
          <a:xfrm>
            <a:off x="441557" y="314372"/>
            <a:ext cx="11304265"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lvl1pPr>
          </a:lstStyle>
          <a:p>
            <a:pPr lvl="0"/>
            <a:r>
              <a:rPr lang="nl-NL" dirty="0"/>
              <a:t>Klik om titel toe te voegen</a:t>
            </a:r>
          </a:p>
        </p:txBody>
      </p:sp>
      <p:sp>
        <p:nvSpPr>
          <p:cNvPr id="3" name="Content Placeholder 2"/>
          <p:cNvSpPr>
            <a:spLocks noGrp="1"/>
          </p:cNvSpPr>
          <p:nvPr>
            <p:ph sz="quarter" idx="12" hasCustomPrompt="1"/>
          </p:nvPr>
        </p:nvSpPr>
        <p:spPr>
          <a:xfrm>
            <a:off x="441558" y="1478023"/>
            <a:ext cx="3339388" cy="1518719"/>
          </a:xfrm>
          <a:prstGeom prst="rect">
            <a:avLst/>
          </a:prstGeom>
        </p:spPr>
        <p:txBody>
          <a:bodyPr lIns="0" tIns="0" rIns="0" bIns="0">
            <a:spAutoFit/>
          </a:bodyPr>
          <a:lstStyle>
            <a:lvl1pPr>
              <a:spcAft>
                <a:spcPts val="1016"/>
              </a:spcAft>
              <a:defRPr sz="1862"/>
            </a:lvl1pPr>
            <a:lvl2pPr>
              <a:defRPr sz="1523"/>
            </a:lvl2pPr>
            <a:lvl3pPr>
              <a:defRPr sz="1523"/>
            </a:lvl3pPr>
            <a:lvl4pPr>
              <a:defRPr sz="1523"/>
            </a:lvl4pPr>
            <a:lvl5pPr>
              <a:defRPr sz="1523"/>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51" name="Content Placeholder 2"/>
          <p:cNvSpPr>
            <a:spLocks noGrp="1"/>
          </p:cNvSpPr>
          <p:nvPr>
            <p:ph sz="quarter" idx="13" hasCustomPrompt="1"/>
          </p:nvPr>
        </p:nvSpPr>
        <p:spPr>
          <a:xfrm>
            <a:off x="4430340" y="1478023"/>
            <a:ext cx="3339388" cy="1518719"/>
          </a:xfrm>
          <a:prstGeom prst="rect">
            <a:avLst/>
          </a:prstGeom>
        </p:spPr>
        <p:txBody>
          <a:bodyPr lIns="0" tIns="0" rIns="0" bIns="0">
            <a:spAutoFit/>
          </a:bodyPr>
          <a:lstStyle>
            <a:lvl1pPr>
              <a:spcAft>
                <a:spcPts val="1016"/>
              </a:spcAft>
              <a:defRPr sz="1862"/>
            </a:lvl1pPr>
            <a:lvl2pPr>
              <a:defRPr sz="1523"/>
            </a:lvl2pPr>
            <a:lvl3pPr>
              <a:defRPr sz="1523"/>
            </a:lvl3pPr>
            <a:lvl4pPr>
              <a:defRPr sz="1523"/>
            </a:lvl4pPr>
            <a:lvl5pPr>
              <a:defRPr sz="1523"/>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52" name="Content Placeholder 2"/>
          <p:cNvSpPr>
            <a:spLocks noGrp="1"/>
          </p:cNvSpPr>
          <p:nvPr>
            <p:ph sz="quarter" idx="14" hasCustomPrompt="1"/>
          </p:nvPr>
        </p:nvSpPr>
        <p:spPr>
          <a:xfrm>
            <a:off x="8409218" y="1478023"/>
            <a:ext cx="3339388" cy="1518719"/>
          </a:xfrm>
          <a:prstGeom prst="rect">
            <a:avLst/>
          </a:prstGeom>
        </p:spPr>
        <p:txBody>
          <a:bodyPr lIns="0" tIns="0" rIns="0" bIns="0">
            <a:spAutoFit/>
          </a:bodyPr>
          <a:lstStyle>
            <a:lvl1pPr>
              <a:spcAft>
                <a:spcPts val="1016"/>
              </a:spcAft>
              <a:defRPr sz="1862"/>
            </a:lvl1pPr>
            <a:lvl2pPr>
              <a:defRPr sz="1523"/>
            </a:lvl2pPr>
            <a:lvl3pPr>
              <a:defRPr sz="1523"/>
            </a:lvl3pPr>
            <a:lvl4pPr>
              <a:defRPr sz="1523"/>
            </a:lvl4pPr>
            <a:lvl5pPr>
              <a:defRPr sz="1523"/>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Tree>
    <p:extLst>
      <p:ext uri="{BB962C8B-B14F-4D97-AF65-F5344CB8AC3E}">
        <p14:creationId xmlns:p14="http://schemas.microsoft.com/office/powerpoint/2010/main" val="1095561135"/>
      </p:ext>
    </p:extLst>
  </p:cSld>
  <p:clrMapOvr>
    <a:masterClrMapping/>
  </p:clrMapOvr>
  <p:extLst>
    <p:ext uri="{DCECCB84-F9BA-43D5-87BE-67443E8EF086}">
      <p15:sldGuideLst xmlns:p15="http://schemas.microsoft.com/office/powerpoint/2012/main">
        <p15:guide id="1" pos="165">
          <p15:clr>
            <a:srgbClr val="5ACBF0"/>
          </p15:clr>
        </p15:guide>
        <p15:guide id="4" pos="4372">
          <p15:clr>
            <a:srgbClr val="5ACBF0"/>
          </p15:clr>
        </p15:guide>
        <p15:guide id="5" orient="horz" pos="255">
          <p15:clr>
            <a:srgbClr val="5ACBF0"/>
          </p15:clr>
        </p15:guide>
        <p15:guide id="6" orient="horz" pos="550">
          <p15:clr>
            <a:srgbClr val="5ACBF0"/>
          </p15:clr>
        </p15:guide>
        <p15:guide id="7" orient="horz" pos="1321">
          <p15:clr>
            <a:srgbClr val="5ACBF0"/>
          </p15:clr>
        </p15:guide>
        <p15:guide id="8" orient="horz" pos="1482">
          <p15:clr>
            <a:srgbClr val="5ACBF0"/>
          </p15:clr>
        </p15:guide>
        <p15:guide id="9" orient="horz" pos="2251">
          <p15:clr>
            <a:srgbClr val="5ACBF0"/>
          </p15:clr>
        </p15:guide>
        <p15:guide id="14" pos="2889">
          <p15:clr>
            <a:srgbClr val="5ACBF0"/>
          </p15:clr>
        </p15:guide>
        <p15:guide id="15" pos="3128">
          <p15:clr>
            <a:srgbClr val="5ACBF0"/>
          </p15:clr>
        </p15:guide>
        <p15:guide id="16" pos="1644">
          <p15:clr>
            <a:srgbClr val="5ACBF0"/>
          </p15:clr>
        </p15:guide>
        <p15:guide id="17" pos="1407">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4 columns white)">
    <p:spTree>
      <p:nvGrpSpPr>
        <p:cNvPr id="1" name=""/>
        <p:cNvGrpSpPr/>
        <p:nvPr/>
      </p:nvGrpSpPr>
      <p:grpSpPr>
        <a:xfrm>
          <a:off x="0" y="0"/>
          <a:ext cx="0" cy="0"/>
          <a:chOff x="0" y="0"/>
          <a:chExt cx="0" cy="0"/>
        </a:xfrm>
      </p:grpSpPr>
      <p:sp>
        <p:nvSpPr>
          <p:cNvPr id="18" name="Rectangle 2"/>
          <p:cNvSpPr>
            <a:spLocks noGrp="1" noChangeArrowheads="1"/>
          </p:cNvSpPr>
          <p:nvPr>
            <p:ph type="title" hasCustomPrompt="1"/>
          </p:nvPr>
        </p:nvSpPr>
        <p:spPr bwMode="auto">
          <a:xfrm>
            <a:off x="441557" y="314372"/>
            <a:ext cx="11304265"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lvl1pPr>
          </a:lstStyle>
          <a:p>
            <a:pPr lvl="0"/>
            <a:r>
              <a:rPr lang="nl-NL" dirty="0"/>
              <a:t>Klik om titel toe te voegen</a:t>
            </a:r>
          </a:p>
        </p:txBody>
      </p:sp>
      <p:sp>
        <p:nvSpPr>
          <p:cNvPr id="3" name="Content Placeholder 2"/>
          <p:cNvSpPr>
            <a:spLocks noGrp="1"/>
          </p:cNvSpPr>
          <p:nvPr>
            <p:ph sz="quarter" idx="13" hasCustomPrompt="1"/>
          </p:nvPr>
        </p:nvSpPr>
        <p:spPr>
          <a:xfrm>
            <a:off x="441557" y="1478022"/>
            <a:ext cx="2342422" cy="1805269"/>
          </a:xfrm>
          <a:prstGeom prst="rect">
            <a:avLst/>
          </a:prstGeom>
        </p:spPr>
        <p:txBody>
          <a:bodyPr lIns="0" tIns="0" rIns="0" bIns="0">
            <a:spAutoFit/>
          </a:bodyPr>
          <a:lstStyle>
            <a:lvl1pPr>
              <a:spcAft>
                <a:spcPts val="1016"/>
              </a:spcAft>
              <a:defRPr sz="1862"/>
            </a:lvl1pPr>
            <a:lvl2pPr>
              <a:defRPr sz="1523"/>
            </a:lvl2pPr>
            <a:lvl3pPr>
              <a:defRPr sz="1523"/>
            </a:lvl3pPr>
            <a:lvl4pPr>
              <a:defRPr sz="1523"/>
            </a:lvl4pPr>
            <a:lvl5pPr>
              <a:defRPr sz="1523"/>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GB" dirty="0"/>
          </a:p>
        </p:txBody>
      </p:sp>
      <p:sp>
        <p:nvSpPr>
          <p:cNvPr id="53" name="Content Placeholder 2"/>
          <p:cNvSpPr>
            <a:spLocks noGrp="1"/>
          </p:cNvSpPr>
          <p:nvPr>
            <p:ph sz="quarter" idx="14" hasCustomPrompt="1"/>
          </p:nvPr>
        </p:nvSpPr>
        <p:spPr>
          <a:xfrm>
            <a:off x="3434290" y="1478022"/>
            <a:ext cx="2342422" cy="1805269"/>
          </a:xfrm>
          <a:prstGeom prst="rect">
            <a:avLst/>
          </a:prstGeom>
        </p:spPr>
        <p:txBody>
          <a:bodyPr lIns="0" tIns="0" rIns="0" bIns="0">
            <a:spAutoFit/>
          </a:bodyPr>
          <a:lstStyle>
            <a:lvl1pPr>
              <a:spcAft>
                <a:spcPts val="1016"/>
              </a:spcAft>
              <a:defRPr sz="1862"/>
            </a:lvl1pPr>
            <a:lvl2pPr>
              <a:defRPr sz="1523"/>
            </a:lvl2pPr>
            <a:lvl3pPr>
              <a:defRPr sz="1523"/>
            </a:lvl3pPr>
            <a:lvl4pPr>
              <a:defRPr sz="1523"/>
            </a:lvl4pPr>
            <a:lvl5pPr>
              <a:defRPr sz="1523"/>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GB" dirty="0"/>
          </a:p>
        </p:txBody>
      </p:sp>
      <p:sp>
        <p:nvSpPr>
          <p:cNvPr id="54" name="Content Placeholder 2"/>
          <p:cNvSpPr>
            <a:spLocks noGrp="1"/>
          </p:cNvSpPr>
          <p:nvPr>
            <p:ph sz="quarter" idx="15" hasCustomPrompt="1"/>
          </p:nvPr>
        </p:nvSpPr>
        <p:spPr>
          <a:xfrm>
            <a:off x="6417973" y="1478022"/>
            <a:ext cx="2342422" cy="1805269"/>
          </a:xfrm>
          <a:prstGeom prst="rect">
            <a:avLst/>
          </a:prstGeom>
        </p:spPr>
        <p:txBody>
          <a:bodyPr lIns="0" tIns="0" rIns="0" bIns="0">
            <a:spAutoFit/>
          </a:bodyPr>
          <a:lstStyle>
            <a:lvl1pPr>
              <a:spcAft>
                <a:spcPts val="1016"/>
              </a:spcAft>
              <a:defRPr sz="1862"/>
            </a:lvl1pPr>
            <a:lvl2pPr>
              <a:defRPr sz="1523"/>
            </a:lvl2pPr>
            <a:lvl3pPr>
              <a:defRPr sz="1523"/>
            </a:lvl3pPr>
            <a:lvl4pPr>
              <a:defRPr sz="1523"/>
            </a:lvl4pPr>
            <a:lvl5pPr>
              <a:defRPr sz="1523"/>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GB" dirty="0"/>
          </a:p>
        </p:txBody>
      </p:sp>
      <p:sp>
        <p:nvSpPr>
          <p:cNvPr id="55" name="Content Placeholder 2"/>
          <p:cNvSpPr>
            <a:spLocks noGrp="1"/>
          </p:cNvSpPr>
          <p:nvPr>
            <p:ph sz="quarter" idx="16" hasCustomPrompt="1"/>
          </p:nvPr>
        </p:nvSpPr>
        <p:spPr>
          <a:xfrm>
            <a:off x="9397132" y="1478022"/>
            <a:ext cx="2342422" cy="1805269"/>
          </a:xfrm>
          <a:prstGeom prst="rect">
            <a:avLst/>
          </a:prstGeom>
        </p:spPr>
        <p:txBody>
          <a:bodyPr lIns="0" tIns="0" rIns="0" bIns="0">
            <a:spAutoFit/>
          </a:bodyPr>
          <a:lstStyle>
            <a:lvl1pPr>
              <a:spcAft>
                <a:spcPts val="1016"/>
              </a:spcAft>
              <a:defRPr sz="1862"/>
            </a:lvl1pPr>
            <a:lvl2pPr>
              <a:defRPr sz="1523"/>
            </a:lvl2pPr>
            <a:lvl3pPr>
              <a:defRPr sz="1523"/>
            </a:lvl3pPr>
            <a:lvl4pPr>
              <a:defRPr sz="1523"/>
            </a:lvl4pPr>
            <a:lvl5pPr>
              <a:defRPr sz="1523"/>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GB" dirty="0"/>
          </a:p>
        </p:txBody>
      </p:sp>
    </p:spTree>
    <p:extLst>
      <p:ext uri="{BB962C8B-B14F-4D97-AF65-F5344CB8AC3E}">
        <p14:creationId xmlns:p14="http://schemas.microsoft.com/office/powerpoint/2010/main" val="3293440109"/>
      </p:ext>
    </p:extLst>
  </p:cSld>
  <p:clrMapOvr>
    <a:masterClrMapping/>
  </p:clrMapOvr>
  <p:extLst>
    <p:ext uri="{DCECCB84-F9BA-43D5-87BE-67443E8EF086}">
      <p15:sldGuideLst xmlns:p15="http://schemas.microsoft.com/office/powerpoint/2012/main">
        <p15:guide id="1" pos="165">
          <p15:clr>
            <a:srgbClr val="5ACBF0"/>
          </p15:clr>
        </p15:guide>
        <p15:guide id="2" pos="2148">
          <p15:clr>
            <a:srgbClr val="5ACBF0"/>
          </p15:clr>
        </p15:guide>
        <p15:guide id="3" pos="2388">
          <p15:clr>
            <a:srgbClr val="5ACBF0"/>
          </p15:clr>
        </p15:guide>
        <p15:guide id="4" pos="4372">
          <p15:clr>
            <a:srgbClr val="5ACBF0"/>
          </p15:clr>
        </p15:guide>
        <p15:guide id="5" orient="horz" pos="255">
          <p15:clr>
            <a:srgbClr val="5ACBF0"/>
          </p15:clr>
        </p15:guide>
        <p15:guide id="6" orient="horz" pos="549">
          <p15:clr>
            <a:srgbClr val="5ACBF0"/>
          </p15:clr>
        </p15:guide>
        <p15:guide id="7" orient="horz" pos="1321">
          <p15:clr>
            <a:srgbClr val="5ACBF0"/>
          </p15:clr>
        </p15:guide>
        <p15:guide id="8" orient="horz" pos="1482">
          <p15:clr>
            <a:srgbClr val="5ACBF0"/>
          </p15:clr>
        </p15:guide>
        <p15:guide id="9" orient="horz" pos="2251">
          <p15:clr>
            <a:srgbClr val="5ACBF0"/>
          </p15:clr>
        </p15:guide>
        <p15:guide id="10" pos="1036">
          <p15:clr>
            <a:srgbClr val="5ACBF0"/>
          </p15:clr>
        </p15:guide>
        <p15:guide id="11" pos="1278">
          <p15:clr>
            <a:srgbClr val="5ACBF0"/>
          </p15:clr>
        </p15:guide>
        <p15:guide id="12" pos="3256">
          <p15:clr>
            <a:srgbClr val="5ACBF0"/>
          </p15:clr>
        </p15:guide>
        <p15:guide id="13" pos="3495">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967351"/>
            <a:ext cx="11360800" cy="923299"/>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1pPr>
            <a:lvl2pPr lvl="1" indent="0" algn="ctr">
              <a:spcBef>
                <a:spcPts val="0"/>
              </a:spcBef>
              <a:buClr>
                <a:schemeClr val="dk1"/>
              </a:buClr>
              <a:buSzPts val="3600"/>
              <a:buFont typeface="Arial"/>
              <a:buNone/>
              <a:defRPr sz="4800">
                <a:solidFill>
                  <a:schemeClr val="dk1"/>
                </a:solidFill>
              </a:defRPr>
            </a:lvl2pPr>
            <a:lvl3pPr lvl="2" indent="0" algn="ctr">
              <a:spcBef>
                <a:spcPts val="0"/>
              </a:spcBef>
              <a:buClr>
                <a:schemeClr val="dk1"/>
              </a:buClr>
              <a:buSzPts val="3600"/>
              <a:buFont typeface="Arial"/>
              <a:buNone/>
              <a:defRPr sz="4800">
                <a:solidFill>
                  <a:schemeClr val="dk1"/>
                </a:solidFill>
              </a:defRPr>
            </a:lvl3pPr>
            <a:lvl4pPr lvl="3" indent="0" algn="ctr">
              <a:spcBef>
                <a:spcPts val="0"/>
              </a:spcBef>
              <a:buClr>
                <a:schemeClr val="dk1"/>
              </a:buClr>
              <a:buSzPts val="3600"/>
              <a:buFont typeface="Arial"/>
              <a:buNone/>
              <a:defRPr sz="4800">
                <a:solidFill>
                  <a:schemeClr val="dk1"/>
                </a:solidFill>
              </a:defRPr>
            </a:lvl4pPr>
            <a:lvl5pPr lvl="4" indent="0" algn="ctr">
              <a:spcBef>
                <a:spcPts val="0"/>
              </a:spcBef>
              <a:buClr>
                <a:schemeClr val="dk1"/>
              </a:buClr>
              <a:buSzPts val="3600"/>
              <a:buFont typeface="Arial"/>
              <a:buNone/>
              <a:defRPr sz="4800">
                <a:solidFill>
                  <a:schemeClr val="dk1"/>
                </a:solidFill>
              </a:defRPr>
            </a:lvl5pPr>
            <a:lvl6pPr lvl="5" indent="0" algn="ctr">
              <a:spcBef>
                <a:spcPts val="0"/>
              </a:spcBef>
              <a:buClr>
                <a:schemeClr val="dk1"/>
              </a:buClr>
              <a:buSzPts val="3600"/>
              <a:buFont typeface="Arial"/>
              <a:buNone/>
              <a:defRPr sz="4800">
                <a:solidFill>
                  <a:schemeClr val="dk1"/>
                </a:solidFill>
              </a:defRPr>
            </a:lvl6pPr>
            <a:lvl7pPr lvl="6" indent="0" algn="ctr">
              <a:spcBef>
                <a:spcPts val="0"/>
              </a:spcBef>
              <a:buClr>
                <a:schemeClr val="dk1"/>
              </a:buClr>
              <a:buSzPts val="3600"/>
              <a:buFont typeface="Arial"/>
              <a:buNone/>
              <a:defRPr sz="4800">
                <a:solidFill>
                  <a:schemeClr val="dk1"/>
                </a:solidFill>
              </a:defRPr>
            </a:lvl7pPr>
            <a:lvl8pPr lvl="7" indent="0" algn="ctr">
              <a:spcBef>
                <a:spcPts val="0"/>
              </a:spcBef>
              <a:buClr>
                <a:schemeClr val="dk1"/>
              </a:buClr>
              <a:buSzPts val="3600"/>
              <a:buFont typeface="Arial"/>
              <a:buNone/>
              <a:defRPr sz="4800">
                <a:solidFill>
                  <a:schemeClr val="dk1"/>
                </a:solidFill>
              </a:defRPr>
            </a:lvl8pPr>
            <a:lvl9pPr lvl="8" indent="0" algn="ctr">
              <a:spcBef>
                <a:spcPts val="0"/>
              </a:spcBef>
              <a:buClr>
                <a:schemeClr val="dk1"/>
              </a:buClr>
              <a:buSzPts val="3600"/>
              <a:buFont typeface="Arial"/>
              <a:buNone/>
              <a:defRPr sz="4800">
                <a:solidFill>
                  <a:schemeClr val="dk1"/>
                </a:solidFill>
              </a:defRPr>
            </a:lvl9pPr>
          </a:lstStyle>
          <a:p>
            <a:endParaRPr/>
          </a:p>
        </p:txBody>
      </p:sp>
      <p:sp>
        <p:nvSpPr>
          <p:cNvPr id="15" name="Shape 15"/>
          <p:cNvSpPr txBox="1">
            <a:spLocks noGrp="1"/>
          </p:cNvSpPr>
          <p:nvPr>
            <p:ph type="sldNum" idx="12"/>
          </p:nvPr>
        </p:nvSpPr>
        <p:spPr>
          <a:xfrm>
            <a:off x="11296609" y="6217621"/>
            <a:ext cx="731600" cy="524800"/>
          </a:xfrm>
          <a:prstGeom prst="rect">
            <a:avLst/>
          </a:prstGeom>
          <a:noFill/>
          <a:ln>
            <a:noFill/>
          </a:ln>
        </p:spPr>
        <p:txBody>
          <a:bodyPr wrap="square" lIns="91425" tIns="91425" rIns="91425" bIns="91425" anchor="ctr" anchorCtr="0">
            <a:noAutofit/>
          </a:bodyPr>
          <a:lstStyle/>
          <a:p>
            <a:pPr indent="-118528">
              <a:buClr>
                <a:srgbClr val="000000"/>
              </a:buClr>
              <a:buSzPts val="1400"/>
            </a:pPr>
            <a:fld id="{00000000-1234-1234-1234-123412341234}" type="slidenum">
              <a:rPr lang="en-GB" sz="1867" smtClean="0">
                <a:solidFill>
                  <a:srgbClr val="000000"/>
                </a:solidFill>
                <a:ea typeface="Arial"/>
                <a:sym typeface="Arial"/>
              </a:rPr>
              <a:pPr indent="-118528">
                <a:buClr>
                  <a:srgbClr val="000000"/>
                </a:buClr>
                <a:buSzPts val="1400"/>
              </a:pPr>
              <a:t>‹#›</a:t>
            </a:fld>
            <a:endParaRPr lang="en-GB" sz="1867">
              <a:solidFill>
                <a:srgbClr val="000000"/>
              </a:solidFill>
              <a:ea typeface="Arial"/>
              <a:sym typeface="Arial"/>
            </a:endParaRPr>
          </a:p>
        </p:txBody>
      </p:sp>
    </p:spTree>
    <p:extLst>
      <p:ext uri="{BB962C8B-B14F-4D97-AF65-F5344CB8AC3E}">
        <p14:creationId xmlns:p14="http://schemas.microsoft.com/office/powerpoint/2010/main" val="1671650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blank fresh green)">
    <p:bg>
      <p:bgPr>
        <a:solidFill>
          <a:schemeClr val="accent1"/>
        </a:solidFill>
        <a:effectLst/>
      </p:bgPr>
    </p:bg>
    <p:spTree>
      <p:nvGrpSpPr>
        <p:cNvPr id="1" name=""/>
        <p:cNvGrpSpPr/>
        <p:nvPr/>
      </p:nvGrpSpPr>
      <p:grpSpPr>
        <a:xfrm>
          <a:off x="0" y="0"/>
          <a:ext cx="0" cy="0"/>
          <a:chOff x="0" y="0"/>
          <a:chExt cx="0" cy="0"/>
        </a:xfrm>
      </p:grpSpPr>
      <p:sp>
        <p:nvSpPr>
          <p:cNvPr id="41" name="Rectangle 2"/>
          <p:cNvSpPr>
            <a:spLocks noGrp="1" noChangeArrowheads="1"/>
          </p:cNvSpPr>
          <p:nvPr>
            <p:ph type="title" hasCustomPrompt="1"/>
          </p:nvPr>
        </p:nvSpPr>
        <p:spPr bwMode="auto">
          <a:xfrm>
            <a:off x="443395" y="314372"/>
            <a:ext cx="11302427"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0" bIns="0" numCol="1" anchor="ctr" anchorCtr="0" compatLnSpc="1">
            <a:prstTxWarp prst="textNoShape">
              <a:avLst/>
            </a:prstTxWarp>
            <a:spAutoFit/>
          </a:bodyPr>
          <a:lstStyle>
            <a:lvl1pPr>
              <a:defRPr>
                <a:solidFill>
                  <a:schemeClr val="bg1"/>
                </a:solidFill>
              </a:defRPr>
            </a:lvl1pPr>
          </a:lstStyle>
          <a:p>
            <a:pPr lvl="0"/>
            <a:r>
              <a:rPr lang="nl-NL" dirty="0"/>
              <a:t>Klik om titel toe te voegen</a:t>
            </a:r>
          </a:p>
        </p:txBody>
      </p:sp>
      <p:grpSp>
        <p:nvGrpSpPr>
          <p:cNvPr id="42" name="Group 41"/>
          <p:cNvGrpSpPr/>
          <p:nvPr userDrawn="1"/>
        </p:nvGrpSpPr>
        <p:grpSpPr>
          <a:xfrm>
            <a:off x="4" y="0"/>
            <a:ext cx="11747794" cy="1081408"/>
            <a:chOff x="0" y="0"/>
            <a:chExt cx="6938541" cy="638832"/>
          </a:xfrm>
        </p:grpSpPr>
        <p:grpSp>
          <p:nvGrpSpPr>
            <p:cNvPr id="43" name="Group 19"/>
            <p:cNvGrpSpPr/>
            <p:nvPr userDrawn="1"/>
          </p:nvGrpSpPr>
          <p:grpSpPr>
            <a:xfrm>
              <a:off x="268287" y="417866"/>
              <a:ext cx="6670254" cy="220966"/>
              <a:chOff x="913553" y="532263"/>
              <a:chExt cx="8323513" cy="280537"/>
            </a:xfrm>
          </p:grpSpPr>
          <p:cxnSp>
            <p:nvCxnSpPr>
              <p:cNvPr id="45" name="Straight Connector 44"/>
              <p:cNvCxnSpPr/>
              <p:nvPr/>
            </p:nvCxnSpPr>
            <p:spPr bwMode="auto">
              <a:xfrm>
                <a:off x="913553" y="812800"/>
                <a:ext cx="7971049" cy="0"/>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V="1">
                <a:off x="8884601" y="532263"/>
                <a:ext cx="352465" cy="280537"/>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Rectangle 43"/>
            <p:cNvSpPr/>
            <p:nvPr userDrawn="1"/>
          </p:nvSpPr>
          <p:spPr bwMode="auto">
            <a:xfrm>
              <a:off x="0" y="0"/>
              <a:ext cx="222250" cy="222250"/>
            </a:xfrm>
            <a:prstGeom prst="rect">
              <a:avLst/>
            </a:prstGeom>
            <a:no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endParaRPr kumimoji="0" lang="en-US" sz="1523"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2964319752"/>
      </p:ext>
    </p:extLst>
  </p:cSld>
  <p:clrMapOvr>
    <a:masterClrMapping/>
  </p:clrMapOvr>
  <p:extLst>
    <p:ext uri="{DCECCB84-F9BA-43D5-87BE-67443E8EF086}">
      <p15:sldGuideLst xmlns:p15="http://schemas.microsoft.com/office/powerpoint/2012/main">
        <p15:guide id="1" pos="165">
          <p15:clr>
            <a:srgbClr val="5ACBF0"/>
          </p15:clr>
        </p15:guide>
        <p15:guide id="4" pos="4372">
          <p15:clr>
            <a:srgbClr val="5ACBF0"/>
          </p15:clr>
        </p15:guide>
        <p15:guide id="5" orient="horz" pos="255">
          <p15:clr>
            <a:srgbClr val="5ACBF0"/>
          </p15:clr>
        </p15:guide>
        <p15:guide id="6" orient="horz" pos="550">
          <p15:clr>
            <a:srgbClr val="5ACBF0"/>
          </p15:clr>
        </p15:guide>
        <p15:guide id="9" orient="horz" pos="225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2 columns fresh green)">
    <p:bg>
      <p:bgPr>
        <a:solidFill>
          <a:schemeClr val="accent1"/>
        </a:solidFill>
        <a:effectLst/>
      </p:bgPr>
    </p:bg>
    <p:spTree>
      <p:nvGrpSpPr>
        <p:cNvPr id="1" name=""/>
        <p:cNvGrpSpPr/>
        <p:nvPr/>
      </p:nvGrpSpPr>
      <p:grpSpPr>
        <a:xfrm>
          <a:off x="0" y="0"/>
          <a:ext cx="0" cy="0"/>
          <a:chOff x="0" y="0"/>
          <a:chExt cx="0" cy="0"/>
        </a:xfrm>
      </p:grpSpPr>
      <p:sp>
        <p:nvSpPr>
          <p:cNvPr id="41" name="Rectangle 2"/>
          <p:cNvSpPr>
            <a:spLocks noGrp="1" noChangeArrowheads="1"/>
          </p:cNvSpPr>
          <p:nvPr>
            <p:ph type="title" hasCustomPrompt="1"/>
          </p:nvPr>
        </p:nvSpPr>
        <p:spPr bwMode="auto">
          <a:xfrm>
            <a:off x="443395" y="314372"/>
            <a:ext cx="11302427"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0" bIns="0" numCol="1" anchor="ctr" anchorCtr="0" compatLnSpc="1">
            <a:prstTxWarp prst="textNoShape">
              <a:avLst/>
            </a:prstTxWarp>
            <a:spAutoFit/>
          </a:bodyPr>
          <a:lstStyle>
            <a:lvl1pPr>
              <a:defRPr>
                <a:solidFill>
                  <a:schemeClr val="bg1"/>
                </a:solidFill>
              </a:defRPr>
            </a:lvl1pPr>
          </a:lstStyle>
          <a:p>
            <a:pPr lvl="0"/>
            <a:r>
              <a:rPr lang="nl-NL" dirty="0"/>
              <a:t>Klik om titel toe te voegen</a:t>
            </a:r>
          </a:p>
        </p:txBody>
      </p:sp>
      <p:grpSp>
        <p:nvGrpSpPr>
          <p:cNvPr id="42" name="Group 41"/>
          <p:cNvGrpSpPr/>
          <p:nvPr userDrawn="1"/>
        </p:nvGrpSpPr>
        <p:grpSpPr>
          <a:xfrm>
            <a:off x="4" y="0"/>
            <a:ext cx="11747794" cy="1081408"/>
            <a:chOff x="0" y="0"/>
            <a:chExt cx="6938541" cy="638832"/>
          </a:xfrm>
        </p:grpSpPr>
        <p:grpSp>
          <p:nvGrpSpPr>
            <p:cNvPr id="43" name="Group 19"/>
            <p:cNvGrpSpPr/>
            <p:nvPr userDrawn="1"/>
          </p:nvGrpSpPr>
          <p:grpSpPr>
            <a:xfrm>
              <a:off x="268287" y="417866"/>
              <a:ext cx="6670254" cy="220966"/>
              <a:chOff x="913553" y="532263"/>
              <a:chExt cx="8323513" cy="280537"/>
            </a:xfrm>
          </p:grpSpPr>
          <p:cxnSp>
            <p:nvCxnSpPr>
              <p:cNvPr id="45" name="Straight Connector 44"/>
              <p:cNvCxnSpPr/>
              <p:nvPr/>
            </p:nvCxnSpPr>
            <p:spPr bwMode="auto">
              <a:xfrm>
                <a:off x="913553" y="812800"/>
                <a:ext cx="7971049" cy="0"/>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V="1">
                <a:off x="8884601" y="532263"/>
                <a:ext cx="352465" cy="280537"/>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Rectangle 43"/>
            <p:cNvSpPr/>
            <p:nvPr userDrawn="1"/>
          </p:nvSpPr>
          <p:spPr bwMode="auto">
            <a:xfrm>
              <a:off x="0" y="0"/>
              <a:ext cx="222250" cy="222250"/>
            </a:xfrm>
            <a:prstGeom prst="rect">
              <a:avLst/>
            </a:prstGeom>
            <a:no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endParaRPr kumimoji="0" lang="en-US" sz="1523" b="0" i="0" u="none" strike="noStrike" cap="none" normalizeH="0" baseline="0" dirty="0">
                <a:ln>
                  <a:noFill/>
                </a:ln>
                <a:solidFill>
                  <a:schemeClr val="tx1"/>
                </a:solidFill>
                <a:effectLst/>
                <a:latin typeface="Arial" charset="0"/>
              </a:endParaRPr>
            </a:p>
          </p:txBody>
        </p:sp>
      </p:grpSp>
      <p:sp>
        <p:nvSpPr>
          <p:cNvPr id="47" name="Rectangle 3"/>
          <p:cNvSpPr>
            <a:spLocks noGrp="1" noChangeArrowheads="1"/>
          </p:cNvSpPr>
          <p:nvPr>
            <p:ph idx="1" hasCustomPrompt="1"/>
          </p:nvPr>
        </p:nvSpPr>
        <p:spPr bwMode="auto">
          <a:xfrm>
            <a:off x="454245" y="1478023"/>
            <a:ext cx="5321904" cy="151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Aft>
                <a:spcPts val="1016"/>
              </a:spcAft>
              <a:defRPr sz="1862" b="1">
                <a:solidFill>
                  <a:schemeClr val="bg1"/>
                </a:solidFill>
              </a:defRPr>
            </a:lvl1pPr>
            <a:lvl2pPr>
              <a:spcAft>
                <a:spcPts val="183"/>
              </a:spcAft>
              <a:defRPr sz="1523">
                <a:solidFill>
                  <a:schemeClr val="bg1"/>
                </a:solidFill>
              </a:defRPr>
            </a:lvl2pPr>
            <a:lvl3pPr>
              <a:spcAft>
                <a:spcPts val="183"/>
              </a:spcAft>
              <a:buClr>
                <a:schemeClr val="bg1"/>
              </a:buClr>
              <a:defRPr sz="1523">
                <a:solidFill>
                  <a:schemeClr val="bg1"/>
                </a:solidFill>
              </a:defRPr>
            </a:lvl3pPr>
            <a:lvl4pPr>
              <a:spcAft>
                <a:spcPts val="183"/>
              </a:spcAft>
              <a:buClr>
                <a:schemeClr val="bg1"/>
              </a:buClr>
              <a:defRPr sz="1523">
                <a:solidFill>
                  <a:schemeClr val="bg1"/>
                </a:solidFill>
              </a:defRPr>
            </a:lvl4pPr>
            <a:lvl5pPr>
              <a:spcAft>
                <a:spcPts val="183"/>
              </a:spcAft>
              <a:buClr>
                <a:schemeClr val="bg1"/>
              </a:buClr>
              <a:defRPr sz="1523">
                <a:solidFill>
                  <a:schemeClr val="bg1"/>
                </a:solidFill>
              </a:defRPr>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48" name="Rectangle 3"/>
          <p:cNvSpPr>
            <a:spLocks noGrp="1" noChangeArrowheads="1"/>
          </p:cNvSpPr>
          <p:nvPr>
            <p:ph idx="13" hasCustomPrompt="1"/>
          </p:nvPr>
        </p:nvSpPr>
        <p:spPr bwMode="auto">
          <a:xfrm>
            <a:off x="6423919" y="1478023"/>
            <a:ext cx="5321904" cy="151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Aft>
                <a:spcPts val="1016"/>
              </a:spcAft>
              <a:defRPr lang="en-US" sz="1862" b="1" dirty="0" smtClean="0">
                <a:solidFill>
                  <a:schemeClr val="bg1"/>
                </a:solidFill>
                <a:latin typeface="+mn-lt"/>
                <a:ea typeface="+mn-ea"/>
                <a:cs typeface="+mn-cs"/>
              </a:defRPr>
            </a:lvl1pPr>
            <a:lvl2pPr>
              <a:spcAft>
                <a:spcPts val="183"/>
              </a:spcAft>
              <a:defRPr sz="1523">
                <a:solidFill>
                  <a:schemeClr val="bg1"/>
                </a:solidFill>
              </a:defRPr>
            </a:lvl2pPr>
            <a:lvl3pPr>
              <a:spcAft>
                <a:spcPts val="183"/>
              </a:spcAft>
              <a:buClr>
                <a:schemeClr val="bg1"/>
              </a:buClr>
              <a:defRPr sz="1523">
                <a:solidFill>
                  <a:schemeClr val="bg1"/>
                </a:solidFill>
              </a:defRPr>
            </a:lvl3pPr>
            <a:lvl4pPr>
              <a:spcAft>
                <a:spcPts val="183"/>
              </a:spcAft>
              <a:buClr>
                <a:schemeClr val="bg1"/>
              </a:buClr>
              <a:defRPr sz="1523">
                <a:solidFill>
                  <a:schemeClr val="bg1"/>
                </a:solidFill>
              </a:defRPr>
            </a:lvl4pPr>
            <a:lvl5pPr>
              <a:spcAft>
                <a:spcPts val="183"/>
              </a:spcAft>
              <a:buClr>
                <a:schemeClr val="bg1"/>
              </a:buClr>
              <a:defRPr sz="1523">
                <a:solidFill>
                  <a:schemeClr val="bg1"/>
                </a:solidFill>
              </a:defRPr>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Tree>
    <p:extLst>
      <p:ext uri="{BB962C8B-B14F-4D97-AF65-F5344CB8AC3E}">
        <p14:creationId xmlns:p14="http://schemas.microsoft.com/office/powerpoint/2010/main" val="2875803538"/>
      </p:ext>
    </p:extLst>
  </p:cSld>
  <p:clrMapOvr>
    <a:masterClrMapping/>
  </p:clrMapOvr>
  <p:extLst>
    <p:ext uri="{DCECCB84-F9BA-43D5-87BE-67443E8EF086}">
      <p15:sldGuideLst xmlns:p15="http://schemas.microsoft.com/office/powerpoint/2012/main">
        <p15:guide id="1" pos="165">
          <p15:clr>
            <a:srgbClr val="5ACBF0"/>
          </p15:clr>
        </p15:guide>
        <p15:guide id="2" pos="2148">
          <p15:clr>
            <a:srgbClr val="5ACBF0"/>
          </p15:clr>
        </p15:guide>
        <p15:guide id="3" pos="2388">
          <p15:clr>
            <a:srgbClr val="5ACBF0"/>
          </p15:clr>
        </p15:guide>
        <p15:guide id="4" pos="4372">
          <p15:clr>
            <a:srgbClr val="5ACBF0"/>
          </p15:clr>
        </p15:guide>
        <p15:guide id="5" orient="horz" pos="255">
          <p15:clr>
            <a:srgbClr val="5ACBF0"/>
          </p15:clr>
        </p15:guide>
        <p15:guide id="6" orient="horz" pos="550">
          <p15:clr>
            <a:srgbClr val="5ACBF0"/>
          </p15:clr>
        </p15:guide>
        <p15:guide id="7" orient="horz" pos="1321">
          <p15:clr>
            <a:srgbClr val="5ACBF0"/>
          </p15:clr>
        </p15:guide>
        <p15:guide id="8" orient="horz" pos="1482">
          <p15:clr>
            <a:srgbClr val="5ACBF0"/>
          </p15:clr>
        </p15:guide>
        <p15:guide id="9" orient="horz" pos="225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blank medium green)">
    <p:bg>
      <p:bgPr>
        <a:solidFill>
          <a:schemeClr val="accent3"/>
        </a:solidFill>
        <a:effectLst/>
      </p:bgPr>
    </p:bg>
    <p:spTree>
      <p:nvGrpSpPr>
        <p:cNvPr id="1" name=""/>
        <p:cNvGrpSpPr/>
        <p:nvPr/>
      </p:nvGrpSpPr>
      <p:grpSpPr>
        <a:xfrm>
          <a:off x="0" y="0"/>
          <a:ext cx="0" cy="0"/>
          <a:chOff x="0" y="0"/>
          <a:chExt cx="0" cy="0"/>
        </a:xfrm>
      </p:grpSpPr>
      <p:sp>
        <p:nvSpPr>
          <p:cNvPr id="41" name="Rectangle 2"/>
          <p:cNvSpPr>
            <a:spLocks noGrp="1" noChangeArrowheads="1"/>
          </p:cNvSpPr>
          <p:nvPr>
            <p:ph type="title" hasCustomPrompt="1"/>
          </p:nvPr>
        </p:nvSpPr>
        <p:spPr bwMode="auto">
          <a:xfrm>
            <a:off x="443395" y="314372"/>
            <a:ext cx="11302427"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0" bIns="0" numCol="1" anchor="ctr" anchorCtr="0" compatLnSpc="1">
            <a:prstTxWarp prst="textNoShape">
              <a:avLst/>
            </a:prstTxWarp>
            <a:spAutoFit/>
          </a:bodyPr>
          <a:lstStyle>
            <a:lvl1pPr>
              <a:defRPr>
                <a:solidFill>
                  <a:schemeClr val="bg1"/>
                </a:solidFill>
              </a:defRPr>
            </a:lvl1pPr>
          </a:lstStyle>
          <a:p>
            <a:pPr lvl="0"/>
            <a:r>
              <a:rPr lang="nl-NL" dirty="0"/>
              <a:t>Klik om titel toe te voegen</a:t>
            </a:r>
          </a:p>
        </p:txBody>
      </p:sp>
      <p:grpSp>
        <p:nvGrpSpPr>
          <p:cNvPr id="42" name="Group 41"/>
          <p:cNvGrpSpPr/>
          <p:nvPr userDrawn="1"/>
        </p:nvGrpSpPr>
        <p:grpSpPr>
          <a:xfrm>
            <a:off x="4" y="0"/>
            <a:ext cx="11747794" cy="1081408"/>
            <a:chOff x="0" y="0"/>
            <a:chExt cx="6938541" cy="638832"/>
          </a:xfrm>
        </p:grpSpPr>
        <p:grpSp>
          <p:nvGrpSpPr>
            <p:cNvPr id="43" name="Group 19"/>
            <p:cNvGrpSpPr/>
            <p:nvPr userDrawn="1"/>
          </p:nvGrpSpPr>
          <p:grpSpPr>
            <a:xfrm>
              <a:off x="268287" y="417866"/>
              <a:ext cx="6670254" cy="220966"/>
              <a:chOff x="913553" y="532263"/>
              <a:chExt cx="8323513" cy="280537"/>
            </a:xfrm>
          </p:grpSpPr>
          <p:cxnSp>
            <p:nvCxnSpPr>
              <p:cNvPr id="45" name="Straight Connector 44"/>
              <p:cNvCxnSpPr/>
              <p:nvPr/>
            </p:nvCxnSpPr>
            <p:spPr bwMode="auto">
              <a:xfrm>
                <a:off x="913553" y="812800"/>
                <a:ext cx="7971049" cy="0"/>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V="1">
                <a:off x="8884601" y="532263"/>
                <a:ext cx="352465" cy="280537"/>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Rectangle 43"/>
            <p:cNvSpPr/>
            <p:nvPr userDrawn="1"/>
          </p:nvSpPr>
          <p:spPr bwMode="auto">
            <a:xfrm>
              <a:off x="0" y="0"/>
              <a:ext cx="222250" cy="222250"/>
            </a:xfrm>
            <a:prstGeom prst="rect">
              <a:avLst/>
            </a:prstGeom>
            <a:no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endParaRPr kumimoji="0" lang="en-US" sz="1523"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96413049"/>
      </p:ext>
    </p:extLst>
  </p:cSld>
  <p:clrMapOvr>
    <a:masterClrMapping/>
  </p:clrMapOvr>
  <p:extLst>
    <p:ext uri="{DCECCB84-F9BA-43D5-87BE-67443E8EF086}">
      <p15:sldGuideLst xmlns:p15="http://schemas.microsoft.com/office/powerpoint/2012/main">
        <p15:guide id="1" pos="165">
          <p15:clr>
            <a:srgbClr val="5ACBF0"/>
          </p15:clr>
        </p15:guide>
        <p15:guide id="4" pos="4372">
          <p15:clr>
            <a:srgbClr val="5ACBF0"/>
          </p15:clr>
        </p15:guide>
        <p15:guide id="5" orient="horz" pos="255">
          <p15:clr>
            <a:srgbClr val="5ACBF0"/>
          </p15:clr>
        </p15:guide>
        <p15:guide id="6" orient="horz" pos="550">
          <p15:clr>
            <a:srgbClr val="5ACBF0"/>
          </p15:clr>
        </p15:guide>
        <p15:guide id="9" orient="horz" pos="225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2 columns medium green)">
    <p:bg>
      <p:bgPr>
        <a:solidFill>
          <a:schemeClr val="accent3"/>
        </a:solidFill>
        <a:effectLst/>
      </p:bgPr>
    </p:bg>
    <p:spTree>
      <p:nvGrpSpPr>
        <p:cNvPr id="1" name=""/>
        <p:cNvGrpSpPr/>
        <p:nvPr/>
      </p:nvGrpSpPr>
      <p:grpSpPr>
        <a:xfrm>
          <a:off x="0" y="0"/>
          <a:ext cx="0" cy="0"/>
          <a:chOff x="0" y="0"/>
          <a:chExt cx="0" cy="0"/>
        </a:xfrm>
      </p:grpSpPr>
      <p:sp>
        <p:nvSpPr>
          <p:cNvPr id="41" name="Rectangle 2"/>
          <p:cNvSpPr>
            <a:spLocks noGrp="1" noChangeArrowheads="1"/>
          </p:cNvSpPr>
          <p:nvPr>
            <p:ph type="title" hasCustomPrompt="1"/>
          </p:nvPr>
        </p:nvSpPr>
        <p:spPr bwMode="auto">
          <a:xfrm>
            <a:off x="443395" y="314372"/>
            <a:ext cx="11302427"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0" bIns="0" numCol="1" anchor="ctr" anchorCtr="0" compatLnSpc="1">
            <a:prstTxWarp prst="textNoShape">
              <a:avLst/>
            </a:prstTxWarp>
            <a:spAutoFit/>
          </a:bodyPr>
          <a:lstStyle>
            <a:lvl1pPr>
              <a:defRPr>
                <a:solidFill>
                  <a:schemeClr val="bg1"/>
                </a:solidFill>
              </a:defRPr>
            </a:lvl1pPr>
          </a:lstStyle>
          <a:p>
            <a:pPr lvl="0"/>
            <a:r>
              <a:rPr lang="nl-NL" dirty="0"/>
              <a:t>Klik om titel toe te voegen</a:t>
            </a:r>
          </a:p>
        </p:txBody>
      </p:sp>
      <p:grpSp>
        <p:nvGrpSpPr>
          <p:cNvPr id="42" name="Group 41"/>
          <p:cNvGrpSpPr/>
          <p:nvPr userDrawn="1"/>
        </p:nvGrpSpPr>
        <p:grpSpPr>
          <a:xfrm>
            <a:off x="4" y="0"/>
            <a:ext cx="11747794" cy="1081408"/>
            <a:chOff x="0" y="0"/>
            <a:chExt cx="6938541" cy="638832"/>
          </a:xfrm>
        </p:grpSpPr>
        <p:grpSp>
          <p:nvGrpSpPr>
            <p:cNvPr id="43" name="Group 19"/>
            <p:cNvGrpSpPr/>
            <p:nvPr userDrawn="1"/>
          </p:nvGrpSpPr>
          <p:grpSpPr>
            <a:xfrm>
              <a:off x="268287" y="417866"/>
              <a:ext cx="6670254" cy="220966"/>
              <a:chOff x="913553" y="532263"/>
              <a:chExt cx="8323513" cy="280537"/>
            </a:xfrm>
          </p:grpSpPr>
          <p:cxnSp>
            <p:nvCxnSpPr>
              <p:cNvPr id="45" name="Straight Connector 44"/>
              <p:cNvCxnSpPr/>
              <p:nvPr/>
            </p:nvCxnSpPr>
            <p:spPr bwMode="auto">
              <a:xfrm>
                <a:off x="913553" y="812800"/>
                <a:ext cx="7971049" cy="0"/>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V="1">
                <a:off x="8884601" y="532263"/>
                <a:ext cx="352465" cy="280537"/>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Rectangle 43"/>
            <p:cNvSpPr/>
            <p:nvPr userDrawn="1"/>
          </p:nvSpPr>
          <p:spPr bwMode="auto">
            <a:xfrm>
              <a:off x="0" y="0"/>
              <a:ext cx="222250" cy="222250"/>
            </a:xfrm>
            <a:prstGeom prst="rect">
              <a:avLst/>
            </a:prstGeom>
            <a:no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endParaRPr kumimoji="0" lang="en-US" sz="1523" b="0" i="0" u="none" strike="noStrike" cap="none" normalizeH="0" baseline="0" dirty="0">
                <a:ln>
                  <a:noFill/>
                </a:ln>
                <a:solidFill>
                  <a:schemeClr val="tx1"/>
                </a:solidFill>
                <a:effectLst/>
                <a:latin typeface="Arial" charset="0"/>
              </a:endParaRPr>
            </a:p>
          </p:txBody>
        </p:sp>
      </p:grpSp>
      <p:sp>
        <p:nvSpPr>
          <p:cNvPr id="47" name="Rectangle 3"/>
          <p:cNvSpPr>
            <a:spLocks noGrp="1" noChangeArrowheads="1"/>
          </p:cNvSpPr>
          <p:nvPr>
            <p:ph idx="1" hasCustomPrompt="1"/>
          </p:nvPr>
        </p:nvSpPr>
        <p:spPr bwMode="auto">
          <a:xfrm>
            <a:off x="454245" y="1478023"/>
            <a:ext cx="5321904" cy="151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Aft>
                <a:spcPts val="1016"/>
              </a:spcAft>
              <a:defRPr sz="1862" b="1">
                <a:solidFill>
                  <a:schemeClr val="bg1"/>
                </a:solidFill>
              </a:defRPr>
            </a:lvl1pPr>
            <a:lvl2pPr>
              <a:spcAft>
                <a:spcPts val="183"/>
              </a:spcAft>
              <a:defRPr sz="1523">
                <a:solidFill>
                  <a:schemeClr val="bg1"/>
                </a:solidFill>
              </a:defRPr>
            </a:lvl2pPr>
            <a:lvl3pPr>
              <a:spcAft>
                <a:spcPts val="183"/>
              </a:spcAft>
              <a:buClr>
                <a:schemeClr val="bg1"/>
              </a:buClr>
              <a:defRPr sz="1523">
                <a:solidFill>
                  <a:schemeClr val="bg1"/>
                </a:solidFill>
              </a:defRPr>
            </a:lvl3pPr>
            <a:lvl4pPr>
              <a:spcAft>
                <a:spcPts val="183"/>
              </a:spcAft>
              <a:buClr>
                <a:schemeClr val="bg1"/>
              </a:buClr>
              <a:defRPr sz="1523">
                <a:solidFill>
                  <a:schemeClr val="bg1"/>
                </a:solidFill>
              </a:defRPr>
            </a:lvl4pPr>
            <a:lvl5pPr>
              <a:spcAft>
                <a:spcPts val="183"/>
              </a:spcAft>
              <a:buClr>
                <a:schemeClr val="bg1"/>
              </a:buClr>
              <a:defRPr sz="1523">
                <a:solidFill>
                  <a:schemeClr val="bg1"/>
                </a:solidFill>
              </a:defRPr>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48" name="Rectangle 3"/>
          <p:cNvSpPr>
            <a:spLocks noGrp="1" noChangeArrowheads="1"/>
          </p:cNvSpPr>
          <p:nvPr>
            <p:ph idx="13" hasCustomPrompt="1"/>
          </p:nvPr>
        </p:nvSpPr>
        <p:spPr bwMode="auto">
          <a:xfrm>
            <a:off x="6423919" y="1478023"/>
            <a:ext cx="5321904" cy="151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Aft>
                <a:spcPts val="1016"/>
              </a:spcAft>
              <a:defRPr lang="en-US" sz="1862" b="1" dirty="0" smtClean="0">
                <a:solidFill>
                  <a:schemeClr val="bg1"/>
                </a:solidFill>
                <a:latin typeface="+mn-lt"/>
                <a:ea typeface="+mn-ea"/>
                <a:cs typeface="+mn-cs"/>
              </a:defRPr>
            </a:lvl1pPr>
            <a:lvl2pPr>
              <a:spcAft>
                <a:spcPts val="183"/>
              </a:spcAft>
              <a:defRPr sz="1523">
                <a:solidFill>
                  <a:schemeClr val="bg1"/>
                </a:solidFill>
              </a:defRPr>
            </a:lvl2pPr>
            <a:lvl3pPr>
              <a:spcAft>
                <a:spcPts val="183"/>
              </a:spcAft>
              <a:buClr>
                <a:schemeClr val="bg1"/>
              </a:buClr>
              <a:defRPr sz="1523">
                <a:solidFill>
                  <a:schemeClr val="bg1"/>
                </a:solidFill>
              </a:defRPr>
            </a:lvl3pPr>
            <a:lvl4pPr>
              <a:spcAft>
                <a:spcPts val="183"/>
              </a:spcAft>
              <a:buClr>
                <a:schemeClr val="bg1"/>
              </a:buClr>
              <a:defRPr sz="1523">
                <a:solidFill>
                  <a:schemeClr val="bg1"/>
                </a:solidFill>
              </a:defRPr>
            </a:lvl4pPr>
            <a:lvl5pPr>
              <a:spcAft>
                <a:spcPts val="183"/>
              </a:spcAft>
              <a:buClr>
                <a:schemeClr val="bg1"/>
              </a:buClr>
              <a:defRPr sz="1523">
                <a:solidFill>
                  <a:schemeClr val="bg1"/>
                </a:solidFill>
              </a:defRPr>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Tree>
    <p:extLst>
      <p:ext uri="{BB962C8B-B14F-4D97-AF65-F5344CB8AC3E}">
        <p14:creationId xmlns:p14="http://schemas.microsoft.com/office/powerpoint/2010/main" val="1557617669"/>
      </p:ext>
    </p:extLst>
  </p:cSld>
  <p:clrMapOvr>
    <a:masterClrMapping/>
  </p:clrMapOvr>
  <p:extLst>
    <p:ext uri="{DCECCB84-F9BA-43D5-87BE-67443E8EF086}">
      <p15:sldGuideLst xmlns:p15="http://schemas.microsoft.com/office/powerpoint/2012/main">
        <p15:guide id="1" pos="165">
          <p15:clr>
            <a:srgbClr val="5ACBF0"/>
          </p15:clr>
        </p15:guide>
        <p15:guide id="2" pos="2148">
          <p15:clr>
            <a:srgbClr val="5ACBF0"/>
          </p15:clr>
        </p15:guide>
        <p15:guide id="3" pos="2388">
          <p15:clr>
            <a:srgbClr val="5ACBF0"/>
          </p15:clr>
        </p15:guide>
        <p15:guide id="4" pos="4372">
          <p15:clr>
            <a:srgbClr val="5ACBF0"/>
          </p15:clr>
        </p15:guide>
        <p15:guide id="5" orient="horz" pos="255">
          <p15:clr>
            <a:srgbClr val="5ACBF0"/>
          </p15:clr>
        </p15:guide>
        <p15:guide id="6" orient="horz" pos="550">
          <p15:clr>
            <a:srgbClr val="5ACBF0"/>
          </p15:clr>
        </p15:guide>
        <p15:guide id="7" orient="horz" pos="1321">
          <p15:clr>
            <a:srgbClr val="5ACBF0"/>
          </p15:clr>
        </p15:guide>
        <p15:guide id="8" orient="horz" pos="1482">
          <p15:clr>
            <a:srgbClr val="5ACBF0"/>
          </p15:clr>
        </p15:guide>
        <p15:guide id="9" orient="horz" pos="225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ent (blank grey)">
    <p:bg>
      <p:bgPr>
        <a:solidFill>
          <a:schemeClr val="bg2"/>
        </a:solidFill>
        <a:effectLst/>
      </p:bgPr>
    </p:bg>
    <p:spTree>
      <p:nvGrpSpPr>
        <p:cNvPr id="1" name=""/>
        <p:cNvGrpSpPr/>
        <p:nvPr/>
      </p:nvGrpSpPr>
      <p:grpSpPr>
        <a:xfrm>
          <a:off x="0" y="0"/>
          <a:ext cx="0" cy="0"/>
          <a:chOff x="0" y="0"/>
          <a:chExt cx="0" cy="0"/>
        </a:xfrm>
      </p:grpSpPr>
      <p:sp>
        <p:nvSpPr>
          <p:cNvPr id="41" name="Rectangle 2"/>
          <p:cNvSpPr>
            <a:spLocks noGrp="1" noChangeArrowheads="1"/>
          </p:cNvSpPr>
          <p:nvPr>
            <p:ph type="title" hasCustomPrompt="1"/>
          </p:nvPr>
        </p:nvSpPr>
        <p:spPr bwMode="auto">
          <a:xfrm>
            <a:off x="443395" y="314372"/>
            <a:ext cx="11302427"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0" bIns="0" numCol="1" anchor="ctr" anchorCtr="0" compatLnSpc="1">
            <a:prstTxWarp prst="textNoShape">
              <a:avLst/>
            </a:prstTxWarp>
            <a:spAutoFit/>
          </a:bodyPr>
          <a:lstStyle>
            <a:lvl1pPr>
              <a:defRPr>
                <a:solidFill>
                  <a:schemeClr val="bg1"/>
                </a:solidFill>
              </a:defRPr>
            </a:lvl1pPr>
          </a:lstStyle>
          <a:p>
            <a:pPr lvl="0"/>
            <a:r>
              <a:rPr lang="nl-NL" dirty="0"/>
              <a:t>Klik om titel toe te voegen</a:t>
            </a:r>
          </a:p>
        </p:txBody>
      </p:sp>
      <p:grpSp>
        <p:nvGrpSpPr>
          <p:cNvPr id="42" name="Group 41"/>
          <p:cNvGrpSpPr/>
          <p:nvPr userDrawn="1"/>
        </p:nvGrpSpPr>
        <p:grpSpPr>
          <a:xfrm>
            <a:off x="4" y="0"/>
            <a:ext cx="11747794" cy="1081408"/>
            <a:chOff x="0" y="0"/>
            <a:chExt cx="6938541" cy="638832"/>
          </a:xfrm>
        </p:grpSpPr>
        <p:grpSp>
          <p:nvGrpSpPr>
            <p:cNvPr id="43" name="Group 19"/>
            <p:cNvGrpSpPr/>
            <p:nvPr userDrawn="1"/>
          </p:nvGrpSpPr>
          <p:grpSpPr>
            <a:xfrm>
              <a:off x="268287" y="417866"/>
              <a:ext cx="6670254" cy="220966"/>
              <a:chOff x="913553" y="532263"/>
              <a:chExt cx="8323513" cy="280537"/>
            </a:xfrm>
          </p:grpSpPr>
          <p:cxnSp>
            <p:nvCxnSpPr>
              <p:cNvPr id="45" name="Straight Connector 44"/>
              <p:cNvCxnSpPr/>
              <p:nvPr/>
            </p:nvCxnSpPr>
            <p:spPr bwMode="auto">
              <a:xfrm>
                <a:off x="913553" y="812800"/>
                <a:ext cx="7971049" cy="0"/>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V="1">
                <a:off x="8884601" y="532263"/>
                <a:ext cx="352465" cy="280537"/>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Rectangle 43"/>
            <p:cNvSpPr/>
            <p:nvPr userDrawn="1"/>
          </p:nvSpPr>
          <p:spPr bwMode="auto">
            <a:xfrm>
              <a:off x="0" y="0"/>
              <a:ext cx="222250" cy="222250"/>
            </a:xfrm>
            <a:prstGeom prst="rect">
              <a:avLst/>
            </a:prstGeom>
            <a:no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endParaRPr kumimoji="0" lang="en-US" sz="1523"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2781203079"/>
      </p:ext>
    </p:extLst>
  </p:cSld>
  <p:clrMapOvr>
    <a:masterClrMapping/>
  </p:clrMapOvr>
  <p:extLst>
    <p:ext uri="{DCECCB84-F9BA-43D5-87BE-67443E8EF086}">
      <p15:sldGuideLst xmlns:p15="http://schemas.microsoft.com/office/powerpoint/2012/main">
        <p15:guide id="1" pos="165">
          <p15:clr>
            <a:srgbClr val="5ACBF0"/>
          </p15:clr>
        </p15:guide>
        <p15:guide id="4" pos="4372">
          <p15:clr>
            <a:srgbClr val="5ACBF0"/>
          </p15:clr>
        </p15:guide>
        <p15:guide id="5" orient="horz" pos="255">
          <p15:clr>
            <a:srgbClr val="5ACBF0"/>
          </p15:clr>
        </p15:guide>
        <p15:guide id="6" orient="horz" pos="550">
          <p15:clr>
            <a:srgbClr val="5ACBF0"/>
          </p15:clr>
        </p15:guide>
        <p15:guide id="9" orient="horz" pos="225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 (2 columns grey)">
    <p:bg>
      <p:bgPr>
        <a:solidFill>
          <a:schemeClr val="bg2"/>
        </a:solidFill>
        <a:effectLst/>
      </p:bgPr>
    </p:bg>
    <p:spTree>
      <p:nvGrpSpPr>
        <p:cNvPr id="1" name=""/>
        <p:cNvGrpSpPr/>
        <p:nvPr/>
      </p:nvGrpSpPr>
      <p:grpSpPr>
        <a:xfrm>
          <a:off x="0" y="0"/>
          <a:ext cx="0" cy="0"/>
          <a:chOff x="0" y="0"/>
          <a:chExt cx="0" cy="0"/>
        </a:xfrm>
      </p:grpSpPr>
      <p:sp>
        <p:nvSpPr>
          <p:cNvPr id="41" name="Rectangle 2"/>
          <p:cNvSpPr>
            <a:spLocks noGrp="1" noChangeArrowheads="1"/>
          </p:cNvSpPr>
          <p:nvPr>
            <p:ph type="title" hasCustomPrompt="1"/>
          </p:nvPr>
        </p:nvSpPr>
        <p:spPr bwMode="auto">
          <a:xfrm>
            <a:off x="443395" y="314372"/>
            <a:ext cx="11302427"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0" bIns="0" numCol="1" anchor="ctr" anchorCtr="0" compatLnSpc="1">
            <a:prstTxWarp prst="textNoShape">
              <a:avLst/>
            </a:prstTxWarp>
            <a:spAutoFit/>
          </a:bodyPr>
          <a:lstStyle>
            <a:lvl1pPr>
              <a:defRPr>
                <a:solidFill>
                  <a:schemeClr val="bg1"/>
                </a:solidFill>
              </a:defRPr>
            </a:lvl1pPr>
          </a:lstStyle>
          <a:p>
            <a:pPr lvl="0"/>
            <a:r>
              <a:rPr lang="nl-NL" dirty="0"/>
              <a:t>Klik om titel toe te voegen</a:t>
            </a:r>
          </a:p>
        </p:txBody>
      </p:sp>
      <p:grpSp>
        <p:nvGrpSpPr>
          <p:cNvPr id="42" name="Group 41"/>
          <p:cNvGrpSpPr/>
          <p:nvPr userDrawn="1"/>
        </p:nvGrpSpPr>
        <p:grpSpPr>
          <a:xfrm>
            <a:off x="4" y="0"/>
            <a:ext cx="11747794" cy="1081408"/>
            <a:chOff x="0" y="0"/>
            <a:chExt cx="6938541" cy="638832"/>
          </a:xfrm>
        </p:grpSpPr>
        <p:grpSp>
          <p:nvGrpSpPr>
            <p:cNvPr id="43" name="Group 19"/>
            <p:cNvGrpSpPr/>
            <p:nvPr userDrawn="1"/>
          </p:nvGrpSpPr>
          <p:grpSpPr>
            <a:xfrm>
              <a:off x="268287" y="417866"/>
              <a:ext cx="6670254" cy="220966"/>
              <a:chOff x="913553" y="532263"/>
              <a:chExt cx="8323513" cy="280537"/>
            </a:xfrm>
          </p:grpSpPr>
          <p:cxnSp>
            <p:nvCxnSpPr>
              <p:cNvPr id="45" name="Straight Connector 44"/>
              <p:cNvCxnSpPr/>
              <p:nvPr/>
            </p:nvCxnSpPr>
            <p:spPr bwMode="auto">
              <a:xfrm>
                <a:off x="913553" y="812800"/>
                <a:ext cx="7971049" cy="0"/>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V="1">
                <a:off x="8884601" y="532263"/>
                <a:ext cx="352465" cy="280537"/>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Rectangle 43"/>
            <p:cNvSpPr/>
            <p:nvPr userDrawn="1"/>
          </p:nvSpPr>
          <p:spPr bwMode="auto">
            <a:xfrm>
              <a:off x="0" y="0"/>
              <a:ext cx="222250" cy="222250"/>
            </a:xfrm>
            <a:prstGeom prst="rect">
              <a:avLst/>
            </a:prstGeom>
            <a:no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endParaRPr kumimoji="0" lang="en-US" sz="1523" b="0" i="0" u="none" strike="noStrike" cap="none" normalizeH="0" baseline="0" dirty="0">
                <a:ln>
                  <a:noFill/>
                </a:ln>
                <a:solidFill>
                  <a:schemeClr val="tx1"/>
                </a:solidFill>
                <a:effectLst/>
                <a:latin typeface="Arial" charset="0"/>
              </a:endParaRPr>
            </a:p>
          </p:txBody>
        </p:sp>
      </p:grpSp>
      <p:sp>
        <p:nvSpPr>
          <p:cNvPr id="47" name="Rectangle 3"/>
          <p:cNvSpPr>
            <a:spLocks noGrp="1" noChangeArrowheads="1"/>
          </p:cNvSpPr>
          <p:nvPr>
            <p:ph idx="1" hasCustomPrompt="1"/>
          </p:nvPr>
        </p:nvSpPr>
        <p:spPr bwMode="auto">
          <a:xfrm>
            <a:off x="454245" y="1478023"/>
            <a:ext cx="5321904" cy="151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Aft>
                <a:spcPts val="1016"/>
              </a:spcAft>
              <a:defRPr sz="1862" b="1">
                <a:solidFill>
                  <a:schemeClr val="bg1"/>
                </a:solidFill>
              </a:defRPr>
            </a:lvl1pPr>
            <a:lvl2pPr>
              <a:spcAft>
                <a:spcPts val="183"/>
              </a:spcAft>
              <a:defRPr sz="1523">
                <a:solidFill>
                  <a:schemeClr val="bg1"/>
                </a:solidFill>
              </a:defRPr>
            </a:lvl2pPr>
            <a:lvl3pPr>
              <a:spcAft>
                <a:spcPts val="183"/>
              </a:spcAft>
              <a:buClr>
                <a:schemeClr val="bg1"/>
              </a:buClr>
              <a:defRPr sz="1523">
                <a:solidFill>
                  <a:schemeClr val="bg1"/>
                </a:solidFill>
              </a:defRPr>
            </a:lvl3pPr>
            <a:lvl4pPr>
              <a:spcAft>
                <a:spcPts val="183"/>
              </a:spcAft>
              <a:buClr>
                <a:schemeClr val="bg1"/>
              </a:buClr>
              <a:defRPr sz="1523">
                <a:solidFill>
                  <a:schemeClr val="bg1"/>
                </a:solidFill>
              </a:defRPr>
            </a:lvl4pPr>
            <a:lvl5pPr>
              <a:spcAft>
                <a:spcPts val="183"/>
              </a:spcAft>
              <a:buClr>
                <a:schemeClr val="bg1"/>
              </a:buClr>
              <a:defRPr sz="1523">
                <a:solidFill>
                  <a:schemeClr val="bg1"/>
                </a:solidFill>
              </a:defRPr>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48" name="Rectangle 3"/>
          <p:cNvSpPr>
            <a:spLocks noGrp="1" noChangeArrowheads="1"/>
          </p:cNvSpPr>
          <p:nvPr>
            <p:ph idx="13" hasCustomPrompt="1"/>
          </p:nvPr>
        </p:nvSpPr>
        <p:spPr bwMode="auto">
          <a:xfrm>
            <a:off x="6423919" y="1478023"/>
            <a:ext cx="5321904" cy="151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Aft>
                <a:spcPts val="1016"/>
              </a:spcAft>
              <a:defRPr lang="en-US" sz="1862" b="1" dirty="0" smtClean="0">
                <a:solidFill>
                  <a:schemeClr val="bg1"/>
                </a:solidFill>
                <a:latin typeface="+mn-lt"/>
                <a:ea typeface="+mn-ea"/>
                <a:cs typeface="+mn-cs"/>
              </a:defRPr>
            </a:lvl1pPr>
            <a:lvl2pPr>
              <a:spcAft>
                <a:spcPts val="183"/>
              </a:spcAft>
              <a:defRPr sz="1523">
                <a:solidFill>
                  <a:schemeClr val="bg1"/>
                </a:solidFill>
              </a:defRPr>
            </a:lvl2pPr>
            <a:lvl3pPr>
              <a:spcAft>
                <a:spcPts val="183"/>
              </a:spcAft>
              <a:buClr>
                <a:schemeClr val="bg1"/>
              </a:buClr>
              <a:defRPr sz="1523">
                <a:solidFill>
                  <a:schemeClr val="bg1"/>
                </a:solidFill>
              </a:defRPr>
            </a:lvl3pPr>
            <a:lvl4pPr>
              <a:spcAft>
                <a:spcPts val="183"/>
              </a:spcAft>
              <a:buClr>
                <a:schemeClr val="bg1"/>
              </a:buClr>
              <a:defRPr sz="1523">
                <a:solidFill>
                  <a:schemeClr val="bg1"/>
                </a:solidFill>
              </a:defRPr>
            </a:lvl4pPr>
            <a:lvl5pPr>
              <a:spcAft>
                <a:spcPts val="183"/>
              </a:spcAft>
              <a:buClr>
                <a:schemeClr val="bg1"/>
              </a:buClr>
              <a:defRPr sz="1523">
                <a:solidFill>
                  <a:schemeClr val="bg1"/>
                </a:solidFill>
              </a:defRPr>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Tree>
    <p:extLst>
      <p:ext uri="{BB962C8B-B14F-4D97-AF65-F5344CB8AC3E}">
        <p14:creationId xmlns:p14="http://schemas.microsoft.com/office/powerpoint/2010/main" val="1149574576"/>
      </p:ext>
    </p:extLst>
  </p:cSld>
  <p:clrMapOvr>
    <a:masterClrMapping/>
  </p:clrMapOvr>
  <p:extLst>
    <p:ext uri="{DCECCB84-F9BA-43D5-87BE-67443E8EF086}">
      <p15:sldGuideLst xmlns:p15="http://schemas.microsoft.com/office/powerpoint/2012/main">
        <p15:guide id="1" pos="165">
          <p15:clr>
            <a:srgbClr val="5ACBF0"/>
          </p15:clr>
        </p15:guide>
        <p15:guide id="2" pos="2148">
          <p15:clr>
            <a:srgbClr val="5ACBF0"/>
          </p15:clr>
        </p15:guide>
        <p15:guide id="3" pos="2388">
          <p15:clr>
            <a:srgbClr val="5ACBF0"/>
          </p15:clr>
        </p15:guide>
        <p15:guide id="4" pos="4372">
          <p15:clr>
            <a:srgbClr val="5ACBF0"/>
          </p15:clr>
        </p15:guide>
        <p15:guide id="5" orient="horz" pos="255">
          <p15:clr>
            <a:srgbClr val="5ACBF0"/>
          </p15:clr>
        </p15:guide>
        <p15:guide id="6" orient="horz" pos="550">
          <p15:clr>
            <a:srgbClr val="5ACBF0"/>
          </p15:clr>
        </p15:guide>
        <p15:guide id="7" orient="horz" pos="1321">
          <p15:clr>
            <a:srgbClr val="5ACBF0"/>
          </p15:clr>
        </p15:guide>
        <p15:guide id="8" orient="horz" pos="1482">
          <p15:clr>
            <a:srgbClr val="5ACBF0"/>
          </p15:clr>
        </p15:guide>
        <p15:guide id="9" orient="horz" pos="225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ent (blank petrol blue)">
    <p:bg>
      <p:bgPr>
        <a:solidFill>
          <a:schemeClr val="tx2"/>
        </a:solidFill>
        <a:effectLst/>
      </p:bgPr>
    </p:bg>
    <p:spTree>
      <p:nvGrpSpPr>
        <p:cNvPr id="1" name=""/>
        <p:cNvGrpSpPr/>
        <p:nvPr/>
      </p:nvGrpSpPr>
      <p:grpSpPr>
        <a:xfrm>
          <a:off x="0" y="0"/>
          <a:ext cx="0" cy="0"/>
          <a:chOff x="0" y="0"/>
          <a:chExt cx="0" cy="0"/>
        </a:xfrm>
      </p:grpSpPr>
      <p:sp>
        <p:nvSpPr>
          <p:cNvPr id="41" name="Rectangle 2"/>
          <p:cNvSpPr>
            <a:spLocks noGrp="1" noChangeArrowheads="1"/>
          </p:cNvSpPr>
          <p:nvPr>
            <p:ph type="title" hasCustomPrompt="1"/>
          </p:nvPr>
        </p:nvSpPr>
        <p:spPr bwMode="auto">
          <a:xfrm>
            <a:off x="443395" y="314372"/>
            <a:ext cx="11302427"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0" bIns="0" numCol="1" anchor="ctr" anchorCtr="0" compatLnSpc="1">
            <a:prstTxWarp prst="textNoShape">
              <a:avLst/>
            </a:prstTxWarp>
            <a:spAutoFit/>
          </a:bodyPr>
          <a:lstStyle>
            <a:lvl1pPr>
              <a:defRPr>
                <a:solidFill>
                  <a:schemeClr val="bg1"/>
                </a:solidFill>
              </a:defRPr>
            </a:lvl1pPr>
          </a:lstStyle>
          <a:p>
            <a:pPr lvl="0"/>
            <a:r>
              <a:rPr lang="nl-NL" dirty="0"/>
              <a:t>Klik om titel toe te voegen</a:t>
            </a:r>
          </a:p>
        </p:txBody>
      </p:sp>
      <p:grpSp>
        <p:nvGrpSpPr>
          <p:cNvPr id="42" name="Group 41"/>
          <p:cNvGrpSpPr/>
          <p:nvPr userDrawn="1"/>
        </p:nvGrpSpPr>
        <p:grpSpPr>
          <a:xfrm>
            <a:off x="4" y="0"/>
            <a:ext cx="11747794" cy="1081408"/>
            <a:chOff x="0" y="0"/>
            <a:chExt cx="6938541" cy="638832"/>
          </a:xfrm>
        </p:grpSpPr>
        <p:grpSp>
          <p:nvGrpSpPr>
            <p:cNvPr id="43" name="Group 19"/>
            <p:cNvGrpSpPr/>
            <p:nvPr userDrawn="1"/>
          </p:nvGrpSpPr>
          <p:grpSpPr>
            <a:xfrm>
              <a:off x="268287" y="417866"/>
              <a:ext cx="6670254" cy="220966"/>
              <a:chOff x="913553" y="532263"/>
              <a:chExt cx="8323513" cy="280537"/>
            </a:xfrm>
          </p:grpSpPr>
          <p:cxnSp>
            <p:nvCxnSpPr>
              <p:cNvPr id="45" name="Straight Connector 44"/>
              <p:cNvCxnSpPr/>
              <p:nvPr/>
            </p:nvCxnSpPr>
            <p:spPr bwMode="auto">
              <a:xfrm>
                <a:off x="913553" y="812800"/>
                <a:ext cx="7971049" cy="0"/>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V="1">
                <a:off x="8884601" y="532263"/>
                <a:ext cx="352465" cy="280537"/>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Rectangle 43"/>
            <p:cNvSpPr/>
            <p:nvPr userDrawn="1"/>
          </p:nvSpPr>
          <p:spPr bwMode="auto">
            <a:xfrm>
              <a:off x="0" y="0"/>
              <a:ext cx="222250" cy="222250"/>
            </a:xfrm>
            <a:prstGeom prst="rect">
              <a:avLst/>
            </a:prstGeom>
            <a:no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endParaRPr kumimoji="0" lang="en-US" sz="1523"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738476165"/>
      </p:ext>
    </p:extLst>
  </p:cSld>
  <p:clrMapOvr>
    <a:masterClrMapping/>
  </p:clrMapOvr>
  <p:extLst>
    <p:ext uri="{DCECCB84-F9BA-43D5-87BE-67443E8EF086}">
      <p15:sldGuideLst xmlns:p15="http://schemas.microsoft.com/office/powerpoint/2012/main">
        <p15:guide id="1" pos="165">
          <p15:clr>
            <a:srgbClr val="5ACBF0"/>
          </p15:clr>
        </p15:guide>
        <p15:guide id="4" pos="4372">
          <p15:clr>
            <a:srgbClr val="5ACBF0"/>
          </p15:clr>
        </p15:guide>
        <p15:guide id="5" orient="horz" pos="255">
          <p15:clr>
            <a:srgbClr val="5ACBF0"/>
          </p15:clr>
        </p15:guide>
        <p15:guide id="6" orient="horz" pos="550">
          <p15:clr>
            <a:srgbClr val="5ACBF0"/>
          </p15:clr>
        </p15:guide>
        <p15:guide id="9" orient="horz" pos="2251">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ent (2 columns petrol blue)">
    <p:bg>
      <p:bgPr>
        <a:solidFill>
          <a:schemeClr val="tx2"/>
        </a:solidFill>
        <a:effectLst/>
      </p:bgPr>
    </p:bg>
    <p:spTree>
      <p:nvGrpSpPr>
        <p:cNvPr id="1" name=""/>
        <p:cNvGrpSpPr/>
        <p:nvPr/>
      </p:nvGrpSpPr>
      <p:grpSpPr>
        <a:xfrm>
          <a:off x="0" y="0"/>
          <a:ext cx="0" cy="0"/>
          <a:chOff x="0" y="0"/>
          <a:chExt cx="0" cy="0"/>
        </a:xfrm>
      </p:grpSpPr>
      <p:sp>
        <p:nvSpPr>
          <p:cNvPr id="41" name="Rectangle 2"/>
          <p:cNvSpPr>
            <a:spLocks noGrp="1" noChangeArrowheads="1"/>
          </p:cNvSpPr>
          <p:nvPr>
            <p:ph type="title" hasCustomPrompt="1"/>
          </p:nvPr>
        </p:nvSpPr>
        <p:spPr bwMode="auto">
          <a:xfrm>
            <a:off x="443395" y="314372"/>
            <a:ext cx="11302427"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0" bIns="0" numCol="1" anchor="ctr" anchorCtr="0" compatLnSpc="1">
            <a:prstTxWarp prst="textNoShape">
              <a:avLst/>
            </a:prstTxWarp>
            <a:spAutoFit/>
          </a:bodyPr>
          <a:lstStyle>
            <a:lvl1pPr>
              <a:defRPr>
                <a:solidFill>
                  <a:schemeClr val="bg1"/>
                </a:solidFill>
              </a:defRPr>
            </a:lvl1pPr>
          </a:lstStyle>
          <a:p>
            <a:pPr lvl="0"/>
            <a:r>
              <a:rPr lang="nl-NL" dirty="0"/>
              <a:t>Klik om titel toe te voegen</a:t>
            </a:r>
          </a:p>
        </p:txBody>
      </p:sp>
      <p:grpSp>
        <p:nvGrpSpPr>
          <p:cNvPr id="42" name="Group 41"/>
          <p:cNvGrpSpPr/>
          <p:nvPr userDrawn="1"/>
        </p:nvGrpSpPr>
        <p:grpSpPr>
          <a:xfrm>
            <a:off x="4" y="0"/>
            <a:ext cx="11747794" cy="1081408"/>
            <a:chOff x="0" y="0"/>
            <a:chExt cx="6938541" cy="638832"/>
          </a:xfrm>
        </p:grpSpPr>
        <p:grpSp>
          <p:nvGrpSpPr>
            <p:cNvPr id="43" name="Group 19"/>
            <p:cNvGrpSpPr/>
            <p:nvPr userDrawn="1"/>
          </p:nvGrpSpPr>
          <p:grpSpPr>
            <a:xfrm>
              <a:off x="268287" y="417866"/>
              <a:ext cx="6670254" cy="220966"/>
              <a:chOff x="913553" y="532263"/>
              <a:chExt cx="8323513" cy="280537"/>
            </a:xfrm>
          </p:grpSpPr>
          <p:cxnSp>
            <p:nvCxnSpPr>
              <p:cNvPr id="45" name="Straight Connector 44"/>
              <p:cNvCxnSpPr/>
              <p:nvPr/>
            </p:nvCxnSpPr>
            <p:spPr bwMode="auto">
              <a:xfrm>
                <a:off x="913553" y="812800"/>
                <a:ext cx="7971049" cy="0"/>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V="1">
                <a:off x="8884601" y="532263"/>
                <a:ext cx="352465" cy="280537"/>
              </a:xfrm>
              <a:prstGeom prst="line">
                <a:avLst/>
              </a:pr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Rectangle 43"/>
            <p:cNvSpPr/>
            <p:nvPr userDrawn="1"/>
          </p:nvSpPr>
          <p:spPr bwMode="auto">
            <a:xfrm>
              <a:off x="0" y="0"/>
              <a:ext cx="222250" cy="222250"/>
            </a:xfrm>
            <a:prstGeom prst="rect">
              <a:avLst/>
            </a:prstGeom>
            <a:no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endParaRPr kumimoji="0" lang="en-US" sz="1523" b="0" i="0" u="none" strike="noStrike" cap="none" normalizeH="0" baseline="0" dirty="0">
                <a:ln>
                  <a:noFill/>
                </a:ln>
                <a:solidFill>
                  <a:schemeClr val="tx1"/>
                </a:solidFill>
                <a:effectLst/>
                <a:latin typeface="Arial" charset="0"/>
              </a:endParaRPr>
            </a:p>
          </p:txBody>
        </p:sp>
      </p:grpSp>
      <p:sp>
        <p:nvSpPr>
          <p:cNvPr id="47" name="Rectangle 3"/>
          <p:cNvSpPr>
            <a:spLocks noGrp="1" noChangeArrowheads="1"/>
          </p:cNvSpPr>
          <p:nvPr>
            <p:ph idx="1" hasCustomPrompt="1"/>
          </p:nvPr>
        </p:nvSpPr>
        <p:spPr bwMode="auto">
          <a:xfrm>
            <a:off x="454245" y="1478023"/>
            <a:ext cx="5321904" cy="151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Aft>
                <a:spcPts val="1016"/>
              </a:spcAft>
              <a:defRPr sz="1862" b="1">
                <a:solidFill>
                  <a:schemeClr val="bg1"/>
                </a:solidFill>
              </a:defRPr>
            </a:lvl1pPr>
            <a:lvl2pPr>
              <a:spcAft>
                <a:spcPts val="183"/>
              </a:spcAft>
              <a:defRPr sz="1523">
                <a:solidFill>
                  <a:schemeClr val="bg1"/>
                </a:solidFill>
              </a:defRPr>
            </a:lvl2pPr>
            <a:lvl3pPr>
              <a:spcAft>
                <a:spcPts val="183"/>
              </a:spcAft>
              <a:buClr>
                <a:schemeClr val="bg1"/>
              </a:buClr>
              <a:defRPr sz="1523">
                <a:solidFill>
                  <a:schemeClr val="bg1"/>
                </a:solidFill>
              </a:defRPr>
            </a:lvl3pPr>
            <a:lvl4pPr>
              <a:spcAft>
                <a:spcPts val="183"/>
              </a:spcAft>
              <a:buClr>
                <a:schemeClr val="bg1"/>
              </a:buClr>
              <a:defRPr sz="1523">
                <a:solidFill>
                  <a:schemeClr val="bg1"/>
                </a:solidFill>
              </a:defRPr>
            </a:lvl4pPr>
            <a:lvl5pPr>
              <a:spcAft>
                <a:spcPts val="183"/>
              </a:spcAft>
              <a:buClr>
                <a:schemeClr val="bg1"/>
              </a:buClr>
              <a:defRPr sz="1523">
                <a:solidFill>
                  <a:schemeClr val="bg1"/>
                </a:solidFill>
              </a:defRPr>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48" name="Rectangle 3"/>
          <p:cNvSpPr>
            <a:spLocks noGrp="1" noChangeArrowheads="1"/>
          </p:cNvSpPr>
          <p:nvPr>
            <p:ph idx="13" hasCustomPrompt="1"/>
          </p:nvPr>
        </p:nvSpPr>
        <p:spPr bwMode="auto">
          <a:xfrm>
            <a:off x="6423919" y="1478023"/>
            <a:ext cx="5321904" cy="151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Aft>
                <a:spcPts val="1016"/>
              </a:spcAft>
              <a:defRPr lang="en-US" sz="1862" b="1" dirty="0" smtClean="0">
                <a:solidFill>
                  <a:schemeClr val="bg1"/>
                </a:solidFill>
                <a:latin typeface="+mn-lt"/>
                <a:ea typeface="+mn-ea"/>
                <a:cs typeface="+mn-cs"/>
              </a:defRPr>
            </a:lvl1pPr>
            <a:lvl2pPr>
              <a:spcAft>
                <a:spcPts val="183"/>
              </a:spcAft>
              <a:defRPr sz="1523">
                <a:solidFill>
                  <a:schemeClr val="bg1"/>
                </a:solidFill>
              </a:defRPr>
            </a:lvl2pPr>
            <a:lvl3pPr>
              <a:spcAft>
                <a:spcPts val="183"/>
              </a:spcAft>
              <a:buClr>
                <a:schemeClr val="bg1"/>
              </a:buClr>
              <a:defRPr sz="1523">
                <a:solidFill>
                  <a:schemeClr val="bg1"/>
                </a:solidFill>
              </a:defRPr>
            </a:lvl3pPr>
            <a:lvl4pPr>
              <a:spcAft>
                <a:spcPts val="183"/>
              </a:spcAft>
              <a:buClr>
                <a:schemeClr val="bg1"/>
              </a:buClr>
              <a:defRPr sz="1523">
                <a:solidFill>
                  <a:schemeClr val="bg1"/>
                </a:solidFill>
              </a:defRPr>
            </a:lvl4pPr>
            <a:lvl5pPr>
              <a:spcAft>
                <a:spcPts val="183"/>
              </a:spcAft>
              <a:buClr>
                <a:schemeClr val="bg1"/>
              </a:buClr>
              <a:defRPr sz="1523">
                <a:solidFill>
                  <a:schemeClr val="bg1"/>
                </a:solidFill>
              </a:defRPr>
            </a:lvl5pPr>
          </a:lstStyle>
          <a:p>
            <a:pPr lvl="0"/>
            <a:r>
              <a:rPr lang="nl-NL" dirty="0"/>
              <a:t>Klik om tekst toe te voegen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Tree>
    <p:extLst>
      <p:ext uri="{BB962C8B-B14F-4D97-AF65-F5344CB8AC3E}">
        <p14:creationId xmlns:p14="http://schemas.microsoft.com/office/powerpoint/2010/main" val="3470541013"/>
      </p:ext>
    </p:extLst>
  </p:cSld>
  <p:clrMapOvr>
    <a:masterClrMapping/>
  </p:clrMapOvr>
  <p:extLst>
    <p:ext uri="{DCECCB84-F9BA-43D5-87BE-67443E8EF086}">
      <p15:sldGuideLst xmlns:p15="http://schemas.microsoft.com/office/powerpoint/2012/main">
        <p15:guide id="1" pos="165">
          <p15:clr>
            <a:srgbClr val="5ACBF0"/>
          </p15:clr>
        </p15:guide>
        <p15:guide id="2" pos="2148">
          <p15:clr>
            <a:srgbClr val="5ACBF0"/>
          </p15:clr>
        </p15:guide>
        <p15:guide id="3" pos="2388">
          <p15:clr>
            <a:srgbClr val="5ACBF0"/>
          </p15:clr>
        </p15:guide>
        <p15:guide id="4" pos="4372">
          <p15:clr>
            <a:srgbClr val="5ACBF0"/>
          </p15:clr>
        </p15:guide>
        <p15:guide id="5" orient="horz" pos="255">
          <p15:clr>
            <a:srgbClr val="5ACBF0"/>
          </p15:clr>
        </p15:guide>
        <p15:guide id="6" orient="horz" pos="550">
          <p15:clr>
            <a:srgbClr val="5ACBF0"/>
          </p15:clr>
        </p15:guide>
        <p15:guide id="7" orient="horz" pos="1321">
          <p15:clr>
            <a:srgbClr val="5ACBF0"/>
          </p15:clr>
        </p15:guide>
        <p15:guide id="8" orient="horz" pos="1482">
          <p15:clr>
            <a:srgbClr val="5ACBF0"/>
          </p15:clr>
        </p15:guide>
        <p15:guide id="9" orient="horz" pos="2251">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Guides">
    <p:spTree>
      <p:nvGrpSpPr>
        <p:cNvPr id="1" name=""/>
        <p:cNvGrpSpPr/>
        <p:nvPr/>
      </p:nvGrpSpPr>
      <p:grpSpPr>
        <a:xfrm>
          <a:off x="0" y="0"/>
          <a:ext cx="0" cy="0"/>
          <a:chOff x="0" y="0"/>
          <a:chExt cx="0" cy="0"/>
        </a:xfrm>
      </p:grpSpPr>
      <p:sp>
        <p:nvSpPr>
          <p:cNvPr id="18" name="Rectangle 2"/>
          <p:cNvSpPr>
            <a:spLocks noGrp="1" noChangeArrowheads="1"/>
          </p:cNvSpPr>
          <p:nvPr>
            <p:ph type="title" hasCustomPrompt="1"/>
          </p:nvPr>
        </p:nvSpPr>
        <p:spPr bwMode="auto">
          <a:xfrm>
            <a:off x="441556" y="314372"/>
            <a:ext cx="11304267"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lvl1pPr>
          </a:lstStyle>
          <a:p>
            <a:pPr lvl="0"/>
            <a:r>
              <a:rPr lang="en-US" dirty="0"/>
              <a:t>Guides</a:t>
            </a:r>
            <a:endParaRPr lang="nl-NL" dirty="0"/>
          </a:p>
        </p:txBody>
      </p:sp>
      <p:grpSp>
        <p:nvGrpSpPr>
          <p:cNvPr id="6" name="Group 5"/>
          <p:cNvGrpSpPr/>
          <p:nvPr userDrawn="1"/>
        </p:nvGrpSpPr>
        <p:grpSpPr>
          <a:xfrm>
            <a:off x="0" y="0"/>
            <a:ext cx="12192000" cy="6858000"/>
            <a:chOff x="0" y="0"/>
            <a:chExt cx="7202488" cy="4051300"/>
          </a:xfrm>
        </p:grpSpPr>
        <p:grpSp>
          <p:nvGrpSpPr>
            <p:cNvPr id="2" name="Group 1"/>
            <p:cNvGrpSpPr/>
            <p:nvPr userDrawn="1"/>
          </p:nvGrpSpPr>
          <p:grpSpPr>
            <a:xfrm>
              <a:off x="49349" y="84685"/>
              <a:ext cx="7105171" cy="3707076"/>
              <a:chOff x="49349" y="90032"/>
              <a:chExt cx="7105171" cy="3707076"/>
            </a:xfrm>
          </p:grpSpPr>
          <p:cxnSp>
            <p:nvCxnSpPr>
              <p:cNvPr id="4" name="Straight Connector 3"/>
              <p:cNvCxnSpPr/>
              <p:nvPr userDrawn="1"/>
            </p:nvCxnSpPr>
            <p:spPr bwMode="auto">
              <a:xfrm>
                <a:off x="260851" y="90032"/>
                <a:ext cx="0" cy="3707076"/>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Group 2"/>
              <p:cNvGrpSpPr/>
              <p:nvPr userDrawn="1"/>
            </p:nvGrpSpPr>
            <p:grpSpPr>
              <a:xfrm>
                <a:off x="1644650" y="90032"/>
                <a:ext cx="3907492" cy="3707076"/>
                <a:chOff x="1643616" y="90032"/>
                <a:chExt cx="3906629" cy="3707076"/>
              </a:xfrm>
            </p:grpSpPr>
            <p:cxnSp>
              <p:nvCxnSpPr>
                <p:cNvPr id="7" name="Straight Connector 6"/>
                <p:cNvCxnSpPr/>
                <p:nvPr userDrawn="1"/>
              </p:nvCxnSpPr>
              <p:spPr bwMode="auto">
                <a:xfrm>
                  <a:off x="3409619" y="90032"/>
                  <a:ext cx="0" cy="3707076"/>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userDrawn="1"/>
              </p:nvCxnSpPr>
              <p:spPr bwMode="auto">
                <a:xfrm>
                  <a:off x="3789937" y="90032"/>
                  <a:ext cx="0" cy="3707076"/>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userDrawn="1"/>
              </p:nvCxnSpPr>
              <p:spPr bwMode="auto">
                <a:xfrm>
                  <a:off x="2608603" y="90032"/>
                  <a:ext cx="0" cy="3707076"/>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userDrawn="1"/>
              </p:nvCxnSpPr>
              <p:spPr bwMode="auto">
                <a:xfrm>
                  <a:off x="2232449" y="90032"/>
                  <a:ext cx="0" cy="3707076"/>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userDrawn="1"/>
              </p:nvCxnSpPr>
              <p:spPr bwMode="auto">
                <a:xfrm>
                  <a:off x="2027706" y="90032"/>
                  <a:ext cx="0" cy="3707076"/>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userDrawn="1"/>
              </p:nvCxnSpPr>
              <p:spPr bwMode="auto">
                <a:xfrm>
                  <a:off x="1643616" y="90032"/>
                  <a:ext cx="0" cy="3707076"/>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userDrawn="1"/>
              </p:nvCxnSpPr>
              <p:spPr bwMode="auto">
                <a:xfrm>
                  <a:off x="5550245" y="90032"/>
                  <a:ext cx="0" cy="3707076"/>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userDrawn="1"/>
              </p:nvCxnSpPr>
              <p:spPr bwMode="auto">
                <a:xfrm>
                  <a:off x="4963349" y="90032"/>
                  <a:ext cx="0" cy="3707076"/>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userDrawn="1"/>
              </p:nvCxnSpPr>
              <p:spPr bwMode="auto">
                <a:xfrm>
                  <a:off x="4584604" y="90032"/>
                  <a:ext cx="0" cy="3707076"/>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userDrawn="1"/>
              </p:nvCxnSpPr>
              <p:spPr bwMode="auto">
                <a:xfrm>
                  <a:off x="5167088" y="90032"/>
                  <a:ext cx="0" cy="3707076"/>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Connector 9"/>
              <p:cNvCxnSpPr/>
              <p:nvPr userDrawn="1"/>
            </p:nvCxnSpPr>
            <p:spPr bwMode="auto">
              <a:xfrm>
                <a:off x="6941468" y="90032"/>
                <a:ext cx="0" cy="3707076"/>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userDrawn="1"/>
            </p:nvCxnSpPr>
            <p:spPr bwMode="auto">
              <a:xfrm flipH="1">
                <a:off x="49353" y="2101560"/>
                <a:ext cx="7098245" cy="0"/>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userDrawn="1"/>
            </p:nvCxnSpPr>
            <p:spPr bwMode="auto">
              <a:xfrm flipH="1">
                <a:off x="49349" y="413848"/>
                <a:ext cx="7105171" cy="0"/>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userDrawn="1"/>
            </p:nvCxnSpPr>
            <p:spPr bwMode="auto">
              <a:xfrm flipH="1">
                <a:off x="49353" y="3576928"/>
                <a:ext cx="7098245" cy="0"/>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userDrawn="1"/>
            </p:nvCxnSpPr>
            <p:spPr bwMode="auto">
              <a:xfrm flipH="1">
                <a:off x="49350" y="2358161"/>
                <a:ext cx="7105169" cy="0"/>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userDrawn="1"/>
            </p:nvCxnSpPr>
            <p:spPr bwMode="auto">
              <a:xfrm flipH="1">
                <a:off x="49353" y="878309"/>
                <a:ext cx="7098245" cy="0"/>
              </a:xfrm>
              <a:prstGeom prst="lin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Rectangle 4"/>
            <p:cNvSpPr/>
            <p:nvPr userDrawn="1"/>
          </p:nvSpPr>
          <p:spPr bwMode="auto">
            <a:xfrm>
              <a:off x="0" y="0"/>
              <a:ext cx="7202488" cy="4051300"/>
            </a:xfrm>
            <a:prstGeom prst="rect">
              <a:avLst/>
            </a:prstGeom>
            <a:no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endParaRPr kumimoji="0" lang="en-GB" sz="1523" b="0" i="0" u="none" strike="noStrike" cap="none" normalizeH="0" baseline="0" dirty="0">
                <a:ln>
                  <a:noFill/>
                </a:ln>
                <a:solidFill>
                  <a:schemeClr val="tx1"/>
                </a:solidFill>
                <a:effectLst/>
                <a:latin typeface="Arial" charset="0"/>
              </a:endParaRPr>
            </a:p>
          </p:txBody>
        </p:sp>
      </p:grpSp>
      <p:grpSp>
        <p:nvGrpSpPr>
          <p:cNvPr id="24" name="Group 23"/>
          <p:cNvGrpSpPr/>
          <p:nvPr userDrawn="1"/>
        </p:nvGrpSpPr>
        <p:grpSpPr>
          <a:xfrm>
            <a:off x="443397" y="1478018"/>
            <a:ext cx="5333749" cy="2071912"/>
            <a:chOff x="120651" y="3997111"/>
            <a:chExt cx="1729103" cy="1956014"/>
          </a:xfrm>
        </p:grpSpPr>
        <p:sp>
          <p:nvSpPr>
            <p:cNvPr id="25" name="Rectangle 24"/>
            <p:cNvSpPr/>
            <p:nvPr/>
          </p:nvSpPr>
          <p:spPr bwMode="auto">
            <a:xfrm>
              <a:off x="614681" y="3997111"/>
              <a:ext cx="247015" cy="652005"/>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0</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146</a:t>
              </a:r>
            </a:p>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134</a:t>
              </a:r>
              <a:endParaRPr kumimoji="0" lang="en-US" sz="1016" b="1" i="0" u="none" strike="noStrike" cap="none" normalizeH="0" baseline="0" dirty="0">
                <a:ln>
                  <a:noFill/>
                </a:ln>
                <a:solidFill>
                  <a:schemeClr val="bg1"/>
                </a:solidFill>
                <a:effectLst/>
              </a:endParaRPr>
            </a:p>
          </p:txBody>
        </p:sp>
        <p:sp>
          <p:nvSpPr>
            <p:cNvPr id="26" name="Rectangle 25"/>
            <p:cNvSpPr/>
            <p:nvPr/>
          </p:nvSpPr>
          <p:spPr bwMode="auto">
            <a:xfrm>
              <a:off x="120651" y="3997111"/>
              <a:ext cx="247015" cy="652005"/>
            </a:xfrm>
            <a:prstGeom prst="rect">
              <a:avLst/>
            </a:prstGeom>
            <a:solidFill>
              <a:schemeClr val="accent1"/>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148</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194</a:t>
              </a:r>
            </a:p>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60</a:t>
              </a:r>
              <a:endParaRPr kumimoji="0" lang="en-US" sz="1016" b="1" i="0" u="none" strike="noStrike" cap="none" normalizeH="0" baseline="0" dirty="0">
                <a:ln>
                  <a:noFill/>
                </a:ln>
                <a:solidFill>
                  <a:schemeClr val="bg1"/>
                </a:solidFill>
                <a:effectLst/>
              </a:endParaRPr>
            </a:p>
          </p:txBody>
        </p:sp>
        <p:sp>
          <p:nvSpPr>
            <p:cNvPr id="27" name="Rectangle 26"/>
            <p:cNvSpPr/>
            <p:nvPr/>
          </p:nvSpPr>
          <p:spPr bwMode="auto">
            <a:xfrm>
              <a:off x="861696" y="3997111"/>
              <a:ext cx="247015" cy="652005"/>
            </a:xfrm>
            <a:prstGeom prst="rect">
              <a:avLst/>
            </a:prstGeom>
            <a:solidFill>
              <a:schemeClr val="accent4"/>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0</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108</a:t>
              </a:r>
            </a:p>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100</a:t>
              </a:r>
              <a:endParaRPr kumimoji="0" lang="en-US" sz="1016" b="1" i="0" u="none" strike="noStrike" cap="none" normalizeH="0" baseline="0" dirty="0">
                <a:ln>
                  <a:noFill/>
                </a:ln>
                <a:solidFill>
                  <a:schemeClr val="bg1"/>
                </a:solidFill>
                <a:effectLst/>
              </a:endParaRPr>
            </a:p>
          </p:txBody>
        </p:sp>
        <p:sp>
          <p:nvSpPr>
            <p:cNvPr id="28" name="Rectangle 27"/>
            <p:cNvSpPr/>
            <p:nvPr/>
          </p:nvSpPr>
          <p:spPr bwMode="auto">
            <a:xfrm>
              <a:off x="1108711" y="3997111"/>
              <a:ext cx="247015" cy="652005"/>
            </a:xfrm>
            <a:prstGeom prst="rect">
              <a:avLst/>
            </a:prstGeom>
            <a:solidFill>
              <a:schemeClr val="accent5"/>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0</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76</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76</a:t>
              </a:r>
              <a:endParaRPr kumimoji="0" lang="en-US" sz="1016" b="1" i="0" u="none" strike="noStrike" cap="none" normalizeH="0" baseline="0" dirty="0">
                <a:ln>
                  <a:noFill/>
                </a:ln>
                <a:solidFill>
                  <a:schemeClr val="bg1"/>
                </a:solidFill>
                <a:effectLst/>
              </a:endParaRPr>
            </a:p>
          </p:txBody>
        </p:sp>
        <p:sp>
          <p:nvSpPr>
            <p:cNvPr id="29" name="Rectangle 28"/>
            <p:cNvSpPr/>
            <p:nvPr/>
          </p:nvSpPr>
          <p:spPr bwMode="auto">
            <a:xfrm>
              <a:off x="367666" y="3997111"/>
              <a:ext cx="247015" cy="652005"/>
            </a:xfrm>
            <a:prstGeom prst="rect">
              <a:avLst/>
            </a:prstGeom>
            <a:solidFill>
              <a:schemeClr val="accent2"/>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96</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177</a:t>
              </a:r>
            </a:p>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86</a:t>
              </a:r>
              <a:endParaRPr kumimoji="0" lang="en-US" sz="1016" b="1" i="0" u="none" strike="noStrike" cap="none" normalizeH="0" baseline="0" dirty="0">
                <a:ln>
                  <a:noFill/>
                </a:ln>
                <a:solidFill>
                  <a:schemeClr val="bg1"/>
                </a:solidFill>
                <a:effectLst/>
              </a:endParaRPr>
            </a:p>
          </p:txBody>
        </p:sp>
        <p:sp>
          <p:nvSpPr>
            <p:cNvPr id="30" name="Rectangle 29"/>
            <p:cNvSpPr>
              <a:spLocks/>
            </p:cNvSpPr>
            <p:nvPr/>
          </p:nvSpPr>
          <p:spPr bwMode="auto">
            <a:xfrm>
              <a:off x="120651" y="4649116"/>
              <a:ext cx="247015" cy="652005"/>
            </a:xfrm>
            <a:prstGeom prst="rect">
              <a:avLst/>
            </a:prstGeom>
            <a:solidFill>
              <a:schemeClr val="tx1"/>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78</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99</a:t>
              </a:r>
            </a:p>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108</a:t>
              </a:r>
              <a:endParaRPr kumimoji="0" lang="en-US" sz="1016" b="1" i="0" u="none" strike="noStrike" cap="none" normalizeH="0" baseline="0" dirty="0">
                <a:ln>
                  <a:noFill/>
                </a:ln>
                <a:solidFill>
                  <a:schemeClr val="bg1"/>
                </a:solidFill>
                <a:effectLst/>
              </a:endParaRPr>
            </a:p>
          </p:txBody>
        </p:sp>
        <p:sp>
          <p:nvSpPr>
            <p:cNvPr id="31" name="Rectangle 30"/>
            <p:cNvSpPr/>
            <p:nvPr/>
          </p:nvSpPr>
          <p:spPr bwMode="auto">
            <a:xfrm>
              <a:off x="367666" y="4649116"/>
              <a:ext cx="247015" cy="652005"/>
            </a:xfrm>
            <a:prstGeom prst="rect">
              <a:avLst/>
            </a:prstGeom>
            <a:solidFill>
              <a:srgbClr val="6E838C"/>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110</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131</a:t>
              </a:r>
            </a:p>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140</a:t>
              </a:r>
              <a:endParaRPr kumimoji="0" lang="en-US" sz="1016" b="1" i="0" u="none" strike="noStrike" cap="none" normalizeH="0" baseline="0" dirty="0">
                <a:ln>
                  <a:noFill/>
                </a:ln>
                <a:solidFill>
                  <a:schemeClr val="bg1"/>
                </a:solidFill>
                <a:effectLst/>
              </a:endParaRPr>
            </a:p>
          </p:txBody>
        </p:sp>
        <p:sp>
          <p:nvSpPr>
            <p:cNvPr id="32" name="Rectangle 31"/>
            <p:cNvSpPr/>
            <p:nvPr/>
          </p:nvSpPr>
          <p:spPr bwMode="auto">
            <a:xfrm>
              <a:off x="614681" y="4649116"/>
              <a:ext cx="247015" cy="652005"/>
            </a:xfrm>
            <a:prstGeom prst="rect">
              <a:avLst/>
            </a:prstGeom>
            <a:solidFill>
              <a:srgbClr val="B7C1C6"/>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183</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193</a:t>
              </a:r>
            </a:p>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198</a:t>
              </a:r>
              <a:endParaRPr kumimoji="0" lang="en-US" sz="1016" b="1" i="0" u="none" strike="noStrike" cap="none" normalizeH="0" baseline="0" dirty="0">
                <a:ln>
                  <a:noFill/>
                </a:ln>
                <a:solidFill>
                  <a:schemeClr val="bg1"/>
                </a:solidFill>
                <a:effectLst/>
              </a:endParaRPr>
            </a:p>
          </p:txBody>
        </p:sp>
        <p:sp>
          <p:nvSpPr>
            <p:cNvPr id="37" name="Rectangle 7"/>
            <p:cNvSpPr>
              <a:spLocks noChangeArrowheads="1"/>
            </p:cNvSpPr>
            <p:nvPr/>
          </p:nvSpPr>
          <p:spPr bwMode="auto">
            <a:xfrm>
              <a:off x="861696" y="4649116"/>
              <a:ext cx="247015" cy="652005"/>
            </a:xfrm>
            <a:prstGeom prst="rect">
              <a:avLst/>
            </a:prstGeom>
            <a:solidFill>
              <a:srgbClr val="CED5D8"/>
            </a:solidFill>
            <a:ln>
              <a:noFill/>
            </a:ln>
          </p:spPr>
          <p:txBody>
            <a:bodyPr vert="horz" wrap="square" lIns="0" tIns="0" rIns="0" bIns="0" numCol="1" anchor="ctr" anchorCtr="0" compatLnSpc="1">
              <a:prstTxWarp prst="textNoShape">
                <a:avLst/>
              </a:prstTxWarp>
            </a:bodyPr>
            <a:lstStyle/>
            <a:p>
              <a:pPr algn="ctr">
                <a:spcBef>
                  <a:spcPts val="169"/>
                </a:spcBef>
                <a:spcAft>
                  <a:spcPts val="169"/>
                </a:spcAft>
              </a:pPr>
              <a:r>
                <a:rPr lang="en-GB" sz="1016" b="1" dirty="0">
                  <a:solidFill>
                    <a:schemeClr val="bg1"/>
                  </a:solidFill>
                </a:rPr>
                <a:t>206</a:t>
              </a:r>
            </a:p>
            <a:p>
              <a:pPr algn="ctr">
                <a:spcBef>
                  <a:spcPts val="169"/>
                </a:spcBef>
                <a:spcAft>
                  <a:spcPts val="169"/>
                </a:spcAft>
              </a:pPr>
              <a:r>
                <a:rPr lang="en-GB" sz="1016" b="1" dirty="0">
                  <a:solidFill>
                    <a:schemeClr val="bg1"/>
                  </a:solidFill>
                </a:rPr>
                <a:t>213</a:t>
              </a:r>
            </a:p>
            <a:p>
              <a:pPr algn="ctr">
                <a:spcBef>
                  <a:spcPts val="169"/>
                </a:spcBef>
                <a:spcAft>
                  <a:spcPts val="169"/>
                </a:spcAft>
              </a:pPr>
              <a:r>
                <a:rPr lang="en-GB" sz="1016" b="1" dirty="0">
                  <a:solidFill>
                    <a:schemeClr val="bg1"/>
                  </a:solidFill>
                </a:rPr>
                <a:t>216</a:t>
              </a:r>
              <a:endParaRPr lang="en-US" sz="1016" b="1" dirty="0">
                <a:solidFill>
                  <a:schemeClr val="bg1"/>
                </a:solidFill>
              </a:endParaRPr>
            </a:p>
          </p:txBody>
        </p:sp>
        <p:sp>
          <p:nvSpPr>
            <p:cNvPr id="41" name="Rectangle 11"/>
            <p:cNvSpPr>
              <a:spLocks noChangeArrowheads="1"/>
            </p:cNvSpPr>
            <p:nvPr/>
          </p:nvSpPr>
          <p:spPr bwMode="auto">
            <a:xfrm>
              <a:off x="1355724" y="4649116"/>
              <a:ext cx="247015" cy="652005"/>
            </a:xfrm>
            <a:prstGeom prst="rect">
              <a:avLst/>
            </a:prstGeom>
            <a:solidFill>
              <a:srgbClr val="EDEFF1"/>
            </a:solidFill>
            <a:ln>
              <a:noFill/>
            </a:ln>
          </p:spPr>
          <p:txBody>
            <a:bodyPr vert="horz" wrap="square" lIns="0" tIns="0" rIns="0" bIns="0" numCol="1" anchor="ctr" anchorCtr="0" compatLnSpc="1">
              <a:prstTxWarp prst="textNoShape">
                <a:avLst/>
              </a:prstTxWarp>
            </a:bodyPr>
            <a:lstStyle/>
            <a:p>
              <a:pPr algn="ctr">
                <a:spcBef>
                  <a:spcPts val="169"/>
                </a:spcBef>
                <a:spcAft>
                  <a:spcPts val="169"/>
                </a:spcAft>
              </a:pPr>
              <a:r>
                <a:rPr lang="en-GB" sz="1016" b="1" dirty="0"/>
                <a:t>237</a:t>
              </a:r>
            </a:p>
            <a:p>
              <a:pPr algn="ctr">
                <a:spcBef>
                  <a:spcPts val="169"/>
                </a:spcBef>
                <a:spcAft>
                  <a:spcPts val="169"/>
                </a:spcAft>
              </a:pPr>
              <a:r>
                <a:rPr lang="en-GB" sz="1016" b="1" dirty="0"/>
                <a:t>239</a:t>
              </a:r>
            </a:p>
            <a:p>
              <a:pPr algn="ctr">
                <a:spcBef>
                  <a:spcPts val="169"/>
                </a:spcBef>
                <a:spcAft>
                  <a:spcPts val="169"/>
                </a:spcAft>
              </a:pPr>
              <a:r>
                <a:rPr lang="en-GB" sz="1016" b="1" dirty="0"/>
                <a:t>241</a:t>
              </a:r>
              <a:endParaRPr lang="en-US" sz="1016" b="1" dirty="0"/>
            </a:p>
          </p:txBody>
        </p:sp>
        <p:sp>
          <p:nvSpPr>
            <p:cNvPr id="42" name="Rectangle 41"/>
            <p:cNvSpPr/>
            <p:nvPr>
              <p:custDataLst>
                <p:tags r:id="rId1"/>
              </p:custDataLst>
            </p:nvPr>
          </p:nvSpPr>
          <p:spPr bwMode="auto">
            <a:xfrm>
              <a:off x="1108711" y="4649116"/>
              <a:ext cx="247015" cy="652005"/>
            </a:xfrm>
            <a:prstGeom prst="rect">
              <a:avLst/>
            </a:prstGeom>
            <a:solidFill>
              <a:srgbClr val="DBE0E2"/>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eaLnBrk="1" latinLnBrk="0" hangingPunct="1">
                <a:lnSpc>
                  <a:spcPct val="100000"/>
                </a:lnSpc>
                <a:spcBef>
                  <a:spcPts val="169"/>
                </a:spcBef>
                <a:spcAft>
                  <a:spcPts val="169"/>
                </a:spcAft>
                <a:buClrTx/>
                <a:buSzTx/>
                <a:buFontTx/>
                <a:buNone/>
                <a:tabLst/>
              </a:pPr>
              <a:r>
                <a:rPr lang="nl-NL" sz="1016" b="1" dirty="0"/>
                <a:t>219</a:t>
              </a:r>
            </a:p>
            <a:p>
              <a:pPr marL="0" marR="0" indent="0" algn="ctr" defTabSz="1547805" eaLnBrk="1" latinLnBrk="0" hangingPunct="1">
                <a:lnSpc>
                  <a:spcPct val="100000"/>
                </a:lnSpc>
                <a:spcBef>
                  <a:spcPts val="169"/>
                </a:spcBef>
                <a:spcAft>
                  <a:spcPts val="169"/>
                </a:spcAft>
                <a:buClrTx/>
                <a:buSzTx/>
                <a:buFontTx/>
                <a:buNone/>
                <a:tabLst/>
              </a:pPr>
              <a:r>
                <a:rPr lang="nl-NL" sz="1016" b="1" dirty="0"/>
                <a:t>224</a:t>
              </a:r>
            </a:p>
            <a:p>
              <a:pPr marL="0" marR="0" indent="0" algn="ctr" defTabSz="1547805" eaLnBrk="1" latinLnBrk="0" hangingPunct="1">
                <a:lnSpc>
                  <a:spcPct val="100000"/>
                </a:lnSpc>
                <a:spcBef>
                  <a:spcPts val="169"/>
                </a:spcBef>
                <a:spcAft>
                  <a:spcPts val="169"/>
                </a:spcAft>
                <a:buClrTx/>
                <a:buSzTx/>
                <a:buFontTx/>
                <a:buNone/>
                <a:tabLst/>
              </a:pPr>
              <a:r>
                <a:rPr lang="nl-NL" sz="1016" b="1" dirty="0"/>
                <a:t>226</a:t>
              </a:r>
            </a:p>
          </p:txBody>
        </p:sp>
        <p:sp>
          <p:nvSpPr>
            <p:cNvPr id="43" name="Rectangle 42"/>
            <p:cNvSpPr/>
            <p:nvPr/>
          </p:nvSpPr>
          <p:spPr bwMode="auto">
            <a:xfrm>
              <a:off x="367666" y="5301120"/>
              <a:ext cx="247015" cy="652005"/>
            </a:xfrm>
            <a:prstGeom prst="rect">
              <a:avLst/>
            </a:prstGeom>
            <a:solidFill>
              <a:schemeClr val="tx2"/>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0</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100</a:t>
              </a:r>
            </a:p>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128</a:t>
              </a:r>
              <a:endParaRPr kumimoji="0" lang="en-US" sz="1016" b="1" i="0" u="none" strike="noStrike" cap="none" normalizeH="0" baseline="0" dirty="0">
                <a:ln>
                  <a:noFill/>
                </a:ln>
                <a:solidFill>
                  <a:schemeClr val="bg1"/>
                </a:solidFill>
                <a:effectLst/>
              </a:endParaRPr>
            </a:p>
          </p:txBody>
        </p:sp>
        <p:sp>
          <p:nvSpPr>
            <p:cNvPr id="44" name="Rectangle 43"/>
            <p:cNvSpPr/>
            <p:nvPr/>
          </p:nvSpPr>
          <p:spPr bwMode="auto">
            <a:xfrm>
              <a:off x="614680" y="5301120"/>
              <a:ext cx="247015" cy="652005"/>
            </a:xfrm>
            <a:prstGeom prst="rect">
              <a:avLst/>
            </a:prstGeom>
            <a:solidFill>
              <a:srgbClr val="F3C000"/>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243</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192</a:t>
              </a:r>
            </a:p>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0</a:t>
              </a:r>
              <a:endParaRPr kumimoji="0" lang="en-US" sz="1016" b="1" i="0" u="none" strike="noStrike" cap="none" normalizeH="0" baseline="0" dirty="0">
                <a:ln>
                  <a:noFill/>
                </a:ln>
                <a:solidFill>
                  <a:schemeClr val="bg1"/>
                </a:solidFill>
                <a:effectLst/>
              </a:endParaRPr>
            </a:p>
          </p:txBody>
        </p:sp>
        <p:sp>
          <p:nvSpPr>
            <p:cNvPr id="45" name="Rectangle 11"/>
            <p:cNvSpPr>
              <a:spLocks noChangeArrowheads="1"/>
            </p:cNvSpPr>
            <p:nvPr/>
          </p:nvSpPr>
          <p:spPr bwMode="auto">
            <a:xfrm>
              <a:off x="1602739" y="4649116"/>
              <a:ext cx="247015" cy="652005"/>
            </a:xfrm>
            <a:prstGeom prst="rect">
              <a:avLst/>
            </a:prstGeom>
            <a:solidFill>
              <a:srgbClr val="F6F7F8"/>
            </a:solidFill>
            <a:ln>
              <a:noFill/>
            </a:ln>
          </p:spPr>
          <p:txBody>
            <a:bodyPr vert="horz" wrap="square" lIns="0" tIns="0" rIns="0" bIns="0" numCol="1" anchor="ctr" anchorCtr="0" compatLnSpc="1">
              <a:prstTxWarp prst="textNoShape">
                <a:avLst/>
              </a:prstTxWarp>
            </a:bodyPr>
            <a:lstStyle/>
            <a:p>
              <a:pPr algn="ctr">
                <a:spcBef>
                  <a:spcPts val="169"/>
                </a:spcBef>
                <a:spcAft>
                  <a:spcPts val="169"/>
                </a:spcAft>
              </a:pPr>
              <a:r>
                <a:rPr lang="en-GB" sz="1016" b="1" dirty="0"/>
                <a:t>246</a:t>
              </a:r>
            </a:p>
            <a:p>
              <a:pPr algn="ctr">
                <a:spcBef>
                  <a:spcPts val="169"/>
                </a:spcBef>
                <a:spcAft>
                  <a:spcPts val="169"/>
                </a:spcAft>
              </a:pPr>
              <a:r>
                <a:rPr lang="en-GB" sz="1016" b="1" dirty="0"/>
                <a:t>247</a:t>
              </a:r>
            </a:p>
            <a:p>
              <a:pPr algn="ctr">
                <a:spcBef>
                  <a:spcPts val="169"/>
                </a:spcBef>
                <a:spcAft>
                  <a:spcPts val="169"/>
                </a:spcAft>
              </a:pPr>
              <a:r>
                <a:rPr lang="en-GB" sz="1016" b="1" dirty="0"/>
                <a:t>248</a:t>
              </a:r>
              <a:endParaRPr lang="en-US" sz="1016" b="1" dirty="0"/>
            </a:p>
          </p:txBody>
        </p:sp>
        <p:sp>
          <p:nvSpPr>
            <p:cNvPr id="46" name="Rectangle 45"/>
            <p:cNvSpPr/>
            <p:nvPr/>
          </p:nvSpPr>
          <p:spPr bwMode="auto">
            <a:xfrm>
              <a:off x="861696" y="5301120"/>
              <a:ext cx="247015" cy="652005"/>
            </a:xfrm>
            <a:prstGeom prst="rect">
              <a:avLst/>
            </a:prstGeom>
            <a:solidFill>
              <a:srgbClr val="E6591A"/>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230</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89</a:t>
              </a:r>
            </a:p>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26</a:t>
              </a:r>
              <a:endParaRPr kumimoji="0" lang="en-US" sz="1016" b="1" i="0" u="none" strike="noStrike" cap="none" normalizeH="0" baseline="0" dirty="0">
                <a:ln>
                  <a:noFill/>
                </a:ln>
                <a:solidFill>
                  <a:schemeClr val="bg1"/>
                </a:solidFill>
                <a:effectLst/>
              </a:endParaRPr>
            </a:p>
          </p:txBody>
        </p:sp>
        <p:sp>
          <p:nvSpPr>
            <p:cNvPr id="47" name="Rectangle 46"/>
            <p:cNvSpPr/>
            <p:nvPr/>
          </p:nvSpPr>
          <p:spPr bwMode="auto">
            <a:xfrm>
              <a:off x="120651" y="5301120"/>
              <a:ext cx="247015" cy="652005"/>
            </a:xfrm>
            <a:prstGeom prst="rect">
              <a:avLst/>
            </a:prstGeom>
            <a:solidFill>
              <a:schemeClr val="accent6"/>
            </a:solidFill>
            <a:ln>
              <a:noFill/>
            </a:ln>
            <a:effectLst/>
          </p:spPr>
          <p:txBody>
            <a:bodyPr vert="horz" wrap="square" lIns="0" tIns="0" rIns="0" bIns="0" numCol="1" rtlCol="0" anchor="ctr" anchorCtr="0" compatLnSpc="1">
              <a:prstTxWarp prst="textNoShape">
                <a:avLst/>
              </a:prstTxWarp>
              <a:noAutofit/>
            </a:bodyPr>
            <a:lstStyle/>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134</a:t>
              </a:r>
            </a:p>
            <a:p>
              <a:pPr marL="0" marR="0" indent="0" algn="ctr" defTabSz="1547805" rtl="0" eaLnBrk="1" fontAlgn="base" latinLnBrk="0" hangingPunct="1">
                <a:lnSpc>
                  <a:spcPct val="100000"/>
                </a:lnSpc>
                <a:spcBef>
                  <a:spcPts val="169"/>
                </a:spcBef>
                <a:spcAft>
                  <a:spcPts val="169"/>
                </a:spcAft>
                <a:buClrTx/>
                <a:buSzTx/>
                <a:buFontTx/>
                <a:buNone/>
                <a:tabLst/>
              </a:pPr>
              <a:r>
                <a:rPr lang="en-GB" sz="1016" b="1" dirty="0">
                  <a:solidFill>
                    <a:schemeClr val="bg1"/>
                  </a:solidFill>
                </a:rPr>
                <a:t>178</a:t>
              </a:r>
            </a:p>
            <a:p>
              <a:pPr marL="0" marR="0" indent="0" algn="ctr" defTabSz="1547805" rtl="0" eaLnBrk="1" fontAlgn="base" latinLnBrk="0" hangingPunct="1">
                <a:lnSpc>
                  <a:spcPct val="100000"/>
                </a:lnSpc>
                <a:spcBef>
                  <a:spcPts val="169"/>
                </a:spcBef>
                <a:spcAft>
                  <a:spcPts val="169"/>
                </a:spcAft>
                <a:buClrTx/>
                <a:buSzTx/>
                <a:buFontTx/>
                <a:buNone/>
                <a:tabLst/>
              </a:pPr>
              <a:r>
                <a:rPr kumimoji="0" lang="en-GB" sz="1016" b="1" i="0" u="none" strike="noStrike" cap="none" normalizeH="0" baseline="0" dirty="0">
                  <a:ln>
                    <a:noFill/>
                  </a:ln>
                  <a:solidFill>
                    <a:schemeClr val="bg1"/>
                  </a:solidFill>
                  <a:effectLst/>
                </a:rPr>
                <a:t>192</a:t>
              </a:r>
              <a:endParaRPr kumimoji="0" lang="en-US" sz="1016" b="1" i="0" u="none" strike="noStrike" cap="none" normalizeH="0" baseline="0" dirty="0">
                <a:ln>
                  <a:noFill/>
                </a:ln>
                <a:solidFill>
                  <a:schemeClr val="bg1"/>
                </a:solidFill>
                <a:effectLst/>
              </a:endParaRPr>
            </a:p>
          </p:txBody>
        </p:sp>
      </p:grpSp>
      <p:sp>
        <p:nvSpPr>
          <p:cNvPr id="48" name="Rectangle 47"/>
          <p:cNvSpPr/>
          <p:nvPr userDrawn="1"/>
        </p:nvSpPr>
        <p:spPr bwMode="auto">
          <a:xfrm>
            <a:off x="443397" y="4792230"/>
            <a:ext cx="3351642" cy="451032"/>
          </a:xfrm>
          <a:prstGeom prst="rect">
            <a:avLst/>
          </a:prstGeom>
          <a:solidFill>
            <a:schemeClr val="bg2"/>
          </a:solidFill>
          <a:ln>
            <a:noFill/>
          </a:ln>
          <a:effectLst/>
        </p:spPr>
        <p:txBody>
          <a:bodyPr vert="horz" wrap="square" lIns="73127" tIns="73127" rIns="73127" bIns="73127"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r>
              <a:rPr kumimoji="0" lang="en-GB" sz="1185" b="1" i="0" u="none" strike="noStrike" cap="none" normalizeH="0" baseline="0" dirty="0">
                <a:ln>
                  <a:noFill/>
                </a:ln>
                <a:solidFill>
                  <a:schemeClr val="tx1"/>
                </a:solidFill>
                <a:effectLst/>
                <a:latin typeface="Arial" charset="0"/>
              </a:rPr>
              <a:t>5,5 cm</a:t>
            </a:r>
          </a:p>
        </p:txBody>
      </p:sp>
      <p:sp>
        <p:nvSpPr>
          <p:cNvPr id="50" name="Rectangle 49"/>
          <p:cNvSpPr/>
          <p:nvPr userDrawn="1"/>
        </p:nvSpPr>
        <p:spPr bwMode="auto">
          <a:xfrm>
            <a:off x="4422053" y="4792230"/>
            <a:ext cx="3351642" cy="451032"/>
          </a:xfrm>
          <a:prstGeom prst="rect">
            <a:avLst/>
          </a:prstGeom>
          <a:solidFill>
            <a:schemeClr val="bg2"/>
          </a:solidFill>
          <a:ln>
            <a:noFill/>
          </a:ln>
          <a:effectLst/>
        </p:spPr>
        <p:txBody>
          <a:bodyPr vert="horz" wrap="square" lIns="73127" tIns="73127" rIns="73127" bIns="73127"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r>
              <a:rPr kumimoji="0" lang="en-GB" sz="1185" b="1" i="0" u="none" strike="noStrike" cap="none" normalizeH="0" baseline="0" dirty="0">
                <a:ln>
                  <a:noFill/>
                </a:ln>
                <a:solidFill>
                  <a:schemeClr val="tx1"/>
                </a:solidFill>
                <a:effectLst/>
                <a:latin typeface="Arial" charset="0"/>
              </a:rPr>
              <a:t>5,5 cm</a:t>
            </a:r>
          </a:p>
        </p:txBody>
      </p:sp>
      <p:sp>
        <p:nvSpPr>
          <p:cNvPr id="51" name="Rectangle 50"/>
          <p:cNvSpPr/>
          <p:nvPr userDrawn="1"/>
        </p:nvSpPr>
        <p:spPr bwMode="auto">
          <a:xfrm>
            <a:off x="8400707" y="4792230"/>
            <a:ext cx="3351642" cy="451032"/>
          </a:xfrm>
          <a:prstGeom prst="rect">
            <a:avLst/>
          </a:prstGeom>
          <a:solidFill>
            <a:schemeClr val="bg2"/>
          </a:solidFill>
          <a:ln>
            <a:noFill/>
          </a:ln>
          <a:effectLst/>
        </p:spPr>
        <p:txBody>
          <a:bodyPr vert="horz" wrap="square" lIns="73127" tIns="73127" rIns="73127" bIns="73127"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r>
              <a:rPr kumimoji="0" lang="en-GB" sz="1185" b="1" i="0" u="none" strike="noStrike" cap="none" normalizeH="0" baseline="0" dirty="0">
                <a:ln>
                  <a:noFill/>
                </a:ln>
                <a:solidFill>
                  <a:schemeClr val="tx1"/>
                </a:solidFill>
                <a:effectLst/>
                <a:latin typeface="Arial" charset="0"/>
              </a:rPr>
              <a:t>5,5 cm</a:t>
            </a:r>
          </a:p>
        </p:txBody>
      </p:sp>
      <p:sp>
        <p:nvSpPr>
          <p:cNvPr id="52" name="Rectangle 51"/>
          <p:cNvSpPr/>
          <p:nvPr userDrawn="1"/>
        </p:nvSpPr>
        <p:spPr bwMode="auto">
          <a:xfrm>
            <a:off x="443398" y="3986369"/>
            <a:ext cx="5328794" cy="451032"/>
          </a:xfrm>
          <a:prstGeom prst="rect">
            <a:avLst/>
          </a:prstGeom>
          <a:solidFill>
            <a:schemeClr val="bg2"/>
          </a:solidFill>
          <a:ln>
            <a:noFill/>
          </a:ln>
          <a:effectLst/>
        </p:spPr>
        <p:txBody>
          <a:bodyPr vert="horz" wrap="square" lIns="73127" tIns="73127" rIns="73127" bIns="73127"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r>
              <a:rPr kumimoji="0" lang="en-GB" sz="1185" b="1" i="0" u="none" strike="noStrike" cap="none" normalizeH="0" baseline="0" dirty="0">
                <a:ln>
                  <a:noFill/>
                </a:ln>
                <a:solidFill>
                  <a:schemeClr val="tx1"/>
                </a:solidFill>
                <a:effectLst/>
                <a:latin typeface="Arial" charset="0"/>
              </a:rPr>
              <a:t>8,74 cm</a:t>
            </a:r>
          </a:p>
        </p:txBody>
      </p:sp>
      <p:sp>
        <p:nvSpPr>
          <p:cNvPr id="53" name="Rectangle 52"/>
          <p:cNvSpPr/>
          <p:nvPr userDrawn="1"/>
        </p:nvSpPr>
        <p:spPr bwMode="auto">
          <a:xfrm>
            <a:off x="6426285" y="3986369"/>
            <a:ext cx="5326065" cy="451032"/>
          </a:xfrm>
          <a:prstGeom prst="rect">
            <a:avLst/>
          </a:prstGeom>
          <a:solidFill>
            <a:schemeClr val="bg2"/>
          </a:solidFill>
          <a:ln>
            <a:noFill/>
          </a:ln>
          <a:effectLst/>
        </p:spPr>
        <p:txBody>
          <a:bodyPr vert="horz" wrap="square" lIns="73127" tIns="73127" rIns="73127" bIns="73127"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r>
              <a:rPr kumimoji="0" lang="en-GB" sz="1185" b="1" i="0" u="none" strike="noStrike" cap="none" normalizeH="0" baseline="0" dirty="0">
                <a:ln>
                  <a:noFill/>
                </a:ln>
                <a:solidFill>
                  <a:schemeClr val="tx1"/>
                </a:solidFill>
                <a:effectLst/>
                <a:latin typeface="Arial" charset="0"/>
              </a:rPr>
              <a:t>8,74 cm</a:t>
            </a:r>
          </a:p>
        </p:txBody>
      </p:sp>
      <p:sp>
        <p:nvSpPr>
          <p:cNvPr id="54" name="Rectangle 53"/>
          <p:cNvSpPr/>
          <p:nvPr userDrawn="1"/>
        </p:nvSpPr>
        <p:spPr bwMode="auto">
          <a:xfrm>
            <a:off x="443394" y="5598091"/>
            <a:ext cx="2346149" cy="451032"/>
          </a:xfrm>
          <a:prstGeom prst="rect">
            <a:avLst/>
          </a:prstGeom>
          <a:solidFill>
            <a:schemeClr val="bg2"/>
          </a:solidFill>
          <a:ln>
            <a:noFill/>
          </a:ln>
          <a:effectLst/>
        </p:spPr>
        <p:txBody>
          <a:bodyPr vert="horz" wrap="square" lIns="73127" tIns="73127" rIns="73127" bIns="73127" numCol="1" rtlCol="0" anchor="ctr" anchorCtr="0" compatLnSpc="1">
            <a:prstTxWarp prst="textNoShape">
              <a:avLst/>
            </a:prstTxWarp>
            <a:noAutofit/>
          </a:bodyPr>
          <a:lstStyle/>
          <a:p>
            <a:pPr marL="0" marR="0" indent="0" algn="ctr" defTabSz="1547805" rtl="0" eaLnBrk="1" fontAlgn="base" latinLnBrk="0" hangingPunct="1">
              <a:lnSpc>
                <a:spcPct val="100000"/>
              </a:lnSpc>
              <a:spcBef>
                <a:spcPct val="10000"/>
              </a:spcBef>
              <a:spcAft>
                <a:spcPct val="10000"/>
              </a:spcAft>
              <a:buClrTx/>
              <a:buSzTx/>
              <a:buFontTx/>
              <a:buNone/>
              <a:tabLst/>
            </a:pPr>
            <a:r>
              <a:rPr kumimoji="0" lang="en-GB" sz="1185" b="1" i="0" u="none" strike="noStrike" cap="none" normalizeH="0" baseline="0" dirty="0">
                <a:ln>
                  <a:noFill/>
                </a:ln>
                <a:solidFill>
                  <a:schemeClr val="tx1"/>
                </a:solidFill>
                <a:effectLst/>
                <a:latin typeface="Arial" charset="0"/>
              </a:rPr>
              <a:t>3,85 cm</a:t>
            </a:r>
          </a:p>
        </p:txBody>
      </p:sp>
      <p:sp>
        <p:nvSpPr>
          <p:cNvPr id="55" name="Rectangle 54"/>
          <p:cNvSpPr/>
          <p:nvPr userDrawn="1"/>
        </p:nvSpPr>
        <p:spPr bwMode="auto">
          <a:xfrm>
            <a:off x="3430996" y="5598091"/>
            <a:ext cx="2346149" cy="451032"/>
          </a:xfrm>
          <a:prstGeom prst="rect">
            <a:avLst/>
          </a:prstGeom>
          <a:solidFill>
            <a:schemeClr val="bg2"/>
          </a:solidFill>
          <a:ln>
            <a:noFill/>
          </a:ln>
          <a:effectLst/>
        </p:spPr>
        <p:txBody>
          <a:bodyPr vert="horz" wrap="square" lIns="73127" tIns="73127" rIns="73127" bIns="73127" numCol="1" rtlCol="0" anchor="ctr" anchorCtr="0" compatLnSpc="1">
            <a:prstTxWarp prst="textNoShape">
              <a:avLst/>
            </a:prstTxWarp>
            <a:noAutofit/>
          </a:bodyPr>
          <a:lstStyle/>
          <a:p>
            <a:pPr algn="ctr"/>
            <a:r>
              <a:rPr lang="en-GB" sz="1185" b="1" dirty="0"/>
              <a:t>3,85 cm</a:t>
            </a:r>
          </a:p>
        </p:txBody>
      </p:sp>
      <p:sp>
        <p:nvSpPr>
          <p:cNvPr id="56" name="Rectangle 55"/>
          <p:cNvSpPr/>
          <p:nvPr userDrawn="1"/>
        </p:nvSpPr>
        <p:spPr bwMode="auto">
          <a:xfrm>
            <a:off x="6418599" y="5598091"/>
            <a:ext cx="2346149" cy="451032"/>
          </a:xfrm>
          <a:prstGeom prst="rect">
            <a:avLst/>
          </a:prstGeom>
          <a:solidFill>
            <a:schemeClr val="bg2"/>
          </a:solidFill>
          <a:ln>
            <a:noFill/>
          </a:ln>
          <a:effectLst/>
        </p:spPr>
        <p:txBody>
          <a:bodyPr vert="horz" wrap="square" lIns="73127" tIns="73127" rIns="73127" bIns="73127" numCol="1" rtlCol="0" anchor="ctr" anchorCtr="0" compatLnSpc="1">
            <a:prstTxWarp prst="textNoShape">
              <a:avLst/>
            </a:prstTxWarp>
            <a:noAutofit/>
          </a:bodyPr>
          <a:lstStyle/>
          <a:p>
            <a:pPr algn="ctr"/>
            <a:r>
              <a:rPr lang="en-GB" sz="1185" b="1" dirty="0"/>
              <a:t>3,85 cm</a:t>
            </a:r>
          </a:p>
        </p:txBody>
      </p:sp>
      <p:sp>
        <p:nvSpPr>
          <p:cNvPr id="57" name="Rectangle 56"/>
          <p:cNvSpPr/>
          <p:nvPr userDrawn="1"/>
        </p:nvSpPr>
        <p:spPr bwMode="auto">
          <a:xfrm>
            <a:off x="9406200" y="5598091"/>
            <a:ext cx="2346149" cy="451032"/>
          </a:xfrm>
          <a:prstGeom prst="rect">
            <a:avLst/>
          </a:prstGeom>
          <a:solidFill>
            <a:schemeClr val="bg2"/>
          </a:solidFill>
          <a:ln>
            <a:noFill/>
          </a:ln>
          <a:effectLst/>
        </p:spPr>
        <p:txBody>
          <a:bodyPr vert="horz" wrap="square" lIns="73127" tIns="73127" rIns="73127" bIns="73127" numCol="1" rtlCol="0" anchor="ctr" anchorCtr="0" compatLnSpc="1">
            <a:prstTxWarp prst="textNoShape">
              <a:avLst/>
            </a:prstTxWarp>
            <a:noAutofit/>
          </a:bodyPr>
          <a:lstStyle/>
          <a:p>
            <a:pPr algn="ctr"/>
            <a:r>
              <a:rPr lang="en-GB" sz="1185" b="1" dirty="0"/>
              <a:t>3,85 cm</a:t>
            </a:r>
          </a:p>
        </p:txBody>
      </p:sp>
    </p:spTree>
    <p:extLst>
      <p:ext uri="{BB962C8B-B14F-4D97-AF65-F5344CB8AC3E}">
        <p14:creationId xmlns:p14="http://schemas.microsoft.com/office/powerpoint/2010/main" val="2426438710"/>
      </p:ext>
    </p:extLst>
  </p:cSld>
  <p:clrMapOvr>
    <a:masterClrMapping/>
  </p:clrMapOvr>
  <p:extLst>
    <p:ext uri="{DCECCB84-F9BA-43D5-87BE-67443E8EF086}">
      <p15:sldGuideLst xmlns:p15="http://schemas.microsoft.com/office/powerpoint/2012/main">
        <p15:guide id="1" pos="165">
          <p15:clr>
            <a:srgbClr val="5ACBF0"/>
          </p15:clr>
        </p15:guide>
        <p15:guide id="2" pos="2148">
          <p15:clr>
            <a:srgbClr val="5ACBF0"/>
          </p15:clr>
        </p15:guide>
        <p15:guide id="3" pos="2388">
          <p15:clr>
            <a:srgbClr val="5ACBF0"/>
          </p15:clr>
        </p15:guide>
        <p15:guide id="4" pos="4372">
          <p15:clr>
            <a:srgbClr val="5ACBF0"/>
          </p15:clr>
        </p15:guide>
        <p15:guide id="5" orient="horz" pos="255">
          <p15:clr>
            <a:srgbClr val="5ACBF0"/>
          </p15:clr>
        </p15:guide>
        <p15:guide id="6" orient="horz" pos="550">
          <p15:clr>
            <a:srgbClr val="5ACBF0"/>
          </p15:clr>
        </p15:guide>
        <p15:guide id="7" orient="horz" pos="1321">
          <p15:clr>
            <a:srgbClr val="5ACBF0"/>
          </p15:clr>
        </p15:guide>
        <p15:guide id="8" orient="horz" pos="1482">
          <p15:clr>
            <a:srgbClr val="5ACBF0"/>
          </p15:clr>
        </p15:guide>
        <p15:guide id="9" orient="horz" pos="2251">
          <p15:clr>
            <a:srgbClr val="5ACBF0"/>
          </p15:clr>
        </p15:guide>
        <p15:guide id="10" pos="1036">
          <p15:clr>
            <a:srgbClr val="5ACBF0"/>
          </p15:clr>
        </p15:guide>
        <p15:guide id="11" pos="1278">
          <p15:clr>
            <a:srgbClr val="5ACBF0"/>
          </p15:clr>
        </p15:guide>
        <p15:guide id="12" pos="3256">
          <p15:clr>
            <a:srgbClr val="5ACBF0"/>
          </p15:clr>
        </p15:guide>
        <p15:guide id="13" pos="3495">
          <p15:clr>
            <a:srgbClr val="5ACBF0"/>
          </p15:clr>
        </p15:guide>
        <p15:guide id="14" pos="2889">
          <p15:clr>
            <a:srgbClr val="5ACBF0"/>
          </p15:clr>
        </p15:guide>
        <p15:guide id="15" pos="3128">
          <p15:clr>
            <a:srgbClr val="5ACBF0"/>
          </p15:clr>
        </p15:guide>
        <p15:guide id="16" pos="1644">
          <p15:clr>
            <a:srgbClr val="5ACBF0"/>
          </p15:clr>
        </p15:guide>
        <p15:guide id="17" pos="1407">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ig statement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1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4" name="Date Placeholder 3"/>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Arial" panose="020B0604020202020204" pitchFamily="34" charset="0"/>
                <a:sym typeface="Arial" panose="020B0604020202020204" pitchFamily="34" charset="0"/>
              </a:defRPr>
            </a:lvl1pPr>
          </a:lstStyle>
          <a:p>
            <a:endParaRPr lang="en-US" dirty="0"/>
          </a:p>
        </p:txBody>
      </p:sp>
      <p:sp>
        <p:nvSpPr>
          <p:cNvPr id="9" name="Copyright" hidden="1"/>
          <p:cNvSpPr txBox="1"/>
          <p:nvPr userDrawn="1"/>
        </p:nvSpPr>
        <p:spPr>
          <a:xfrm rot="16200000">
            <a:off x="9486902"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Arial" panose="020B0604020202020204" pitchFamily="34" charset="0"/>
                <a:cs typeface="Arial" panose="020B0604020202020204" pitchFamily="34" charset="0"/>
                <a:sym typeface="Arial" panose="020B0604020202020204" pitchFamily="34" charset="0"/>
              </a:rPr>
              <a:t>Copyright © 2017 by The Boston Consulting Group, Inc. All rights reserved.</a:t>
            </a:r>
          </a:p>
        </p:txBody>
      </p:sp>
      <p:sp>
        <p:nvSpPr>
          <p:cNvPr id="8" name="Title 1"/>
          <p:cNvSpPr>
            <a:spLocks noGrp="1"/>
          </p:cNvSpPr>
          <p:nvPr>
            <p:ph type="title" hasCustomPrompt="1"/>
          </p:nvPr>
        </p:nvSpPr>
        <p:spPr>
          <a:xfrm>
            <a:off x="630000" y="3826334"/>
            <a:ext cx="10933200" cy="1606551"/>
          </a:xfrm>
        </p:spPr>
        <p:txBody>
          <a:bodyPr anchor="b">
            <a:noAutofit/>
          </a:bodyPr>
          <a:lstStyle>
            <a:lvl1pPr marL="0" algn="l" defTabSz="914377" rtl="0" eaLnBrk="1" fontAlgn="auto" latinLnBrk="0" hangingPunct="1">
              <a:lnSpc>
                <a:spcPts val="6000"/>
              </a:lnSpc>
              <a:spcBef>
                <a:spcPts val="0"/>
              </a:spcBef>
              <a:spcAft>
                <a:spcPts val="0"/>
              </a:spcAft>
              <a:defRPr lang="en-US" sz="5400" kern="1200" baseline="0" dirty="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stStyle>
          <a:p>
            <a:r>
              <a:rPr lang="en-US" dirty="0"/>
              <a:t>Click to add big statement text</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Arial" panose="020B0604020202020204" pitchFamily="34" charset="0"/>
                <a:cs typeface="Arial" panose="020B0604020202020204" pitchFamily="34" charset="0"/>
                <a:sym typeface="Arial" panose="020B0604020202020204" pitchFamily="34" charset="0"/>
              </a:rPr>
              <a:t>20180706_SB Presentation_vFinal.pptx</a:t>
            </a:r>
            <a:endParaRPr lang="en-US" sz="7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1" name="TextBox 10"/>
          <p:cNvSpPr txBox="1"/>
          <p:nvPr userDrawn="1"/>
        </p:nvSpPr>
        <p:spPr>
          <a:xfrm>
            <a:off x="11629787" y="6626245"/>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Arial" panose="020B0604020202020204" pitchFamily="34" charset="0"/>
                <a:sym typeface="Arial" panose="020B0604020202020204" pitchFamily="34" charset="0"/>
              </a:rPr>
              <a:pPr marL="0" marR="0" indent="0" algn="r" defTabSz="914377"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76079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p:spPr>
        <p:txBody>
          <a:bodyPr tIns="0" rIns="0" bIns="0"/>
          <a:lstStyle>
            <a:lvl1pPr algn="l">
              <a:lnSpc>
                <a:spcPts val="4545"/>
              </a:lnSpc>
              <a:defRPr sz="3733" b="0">
                <a:solidFill>
                  <a:schemeClr val="bg1"/>
                </a:solidFill>
              </a:defRPr>
            </a:lvl1pPr>
          </a:lstStyle>
          <a:p>
            <a:pPr lvl="0"/>
            <a:r>
              <a:rPr lang="nl-NL" noProof="0"/>
              <a:t>Klik om de stijl te bewerken</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336000"/>
            <a:ext cx="1994680" cy="480000"/>
          </a:xfrm>
          <a:prstGeom prst="rect">
            <a:avLst/>
          </a:prstGeom>
        </p:spPr>
      </p:pic>
    </p:spTree>
    <p:extLst>
      <p:ext uri="{BB962C8B-B14F-4D97-AF65-F5344CB8AC3E}">
        <p14:creationId xmlns:p14="http://schemas.microsoft.com/office/powerpoint/2010/main" val="353358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9311"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3" name="Tijdelijke aanduiding voor inhoud 2"/>
          <p:cNvSpPr>
            <a:spLocks noGrp="1"/>
          </p:cNvSpPr>
          <p:nvPr userDrawn="1">
            <p:ph idx="1"/>
          </p:nvPr>
        </p:nvSpPr>
        <p:spPr>
          <a:xfrm>
            <a:off x="619201" y="1118764"/>
            <a:ext cx="11091955" cy="4881087"/>
          </a:xfrm>
        </p:spPr>
        <p:txBody>
          <a:bodyPr tIns="0" bIns="0"/>
          <a:lstStyle>
            <a:lvl1pPr>
              <a:defRPr sz="1867" b="0">
                <a:solidFill>
                  <a:srgbClr val="54646C"/>
                </a:solidFill>
              </a:defRPr>
            </a:lvl1pPr>
            <a:lvl2pPr>
              <a:defRPr sz="1867" b="0">
                <a:solidFill>
                  <a:srgbClr val="54646C"/>
                </a:solidFill>
              </a:defRPr>
            </a:lvl2pPr>
            <a:lvl3pPr>
              <a:defRPr sz="1867" b="0">
                <a:solidFill>
                  <a:srgbClr val="54646C"/>
                </a:solidFill>
              </a:defRPr>
            </a:lvl3pPr>
            <a:lvl4pPr>
              <a:defRPr sz="1867" b="0">
                <a:solidFill>
                  <a:srgbClr val="54646C"/>
                </a:solidFill>
              </a:defRPr>
            </a:lvl4pPr>
            <a:lvl5pPr>
              <a:defRPr sz="1867" b="0">
                <a:solidFill>
                  <a:srgbClr val="54646C"/>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ianummer 3"/>
          <p:cNvSpPr>
            <a:spLocks noGrp="1"/>
          </p:cNvSpPr>
          <p:nvPr userDrawn="1">
            <p:ph type="sldNum" sz="quarter" idx="10"/>
          </p:nvPr>
        </p:nvSpPr>
        <p:spPr bwMode="white">
          <a:xfrm>
            <a:off x="10637429" y="6377976"/>
            <a:ext cx="866980" cy="187200"/>
          </a:xfrm>
        </p:spPr>
        <p:txBody>
          <a:bodyPr/>
          <a:lstStyle>
            <a:lvl1pPr>
              <a:lnSpc>
                <a:spcPts val="1475"/>
              </a:lnSpc>
              <a:defRPr b="1">
                <a:solidFill>
                  <a:srgbClr val="FFFFFF"/>
                </a:solidFill>
              </a:defRPr>
            </a:lvl1pPr>
          </a:lstStyle>
          <a:p>
            <a:fld id="{C23ADB4E-9B09-45A2-A801-D3601615BFC8}" type="slidenum">
              <a:rPr lang="nl-NL" smtClean="0"/>
              <a:pPr/>
              <a:t>‹#›</a:t>
            </a:fld>
            <a:endParaRPr lang="nl-NL" dirty="0"/>
          </a:p>
        </p:txBody>
      </p:sp>
    </p:spTree>
    <p:extLst>
      <p:ext uri="{BB962C8B-B14F-4D97-AF65-F5344CB8AC3E}">
        <p14:creationId xmlns:p14="http://schemas.microsoft.com/office/powerpoint/2010/main" val="329573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p:spPr>
        <p:txBody>
          <a:bodyPr tIns="0" rIns="0" bIns="0"/>
          <a:lstStyle>
            <a:lvl1pPr algn="l">
              <a:lnSpc>
                <a:spcPts val="4545"/>
              </a:lnSpc>
              <a:defRPr sz="3733" b="0">
                <a:solidFill>
                  <a:schemeClr val="bg1"/>
                </a:solidFill>
              </a:defRPr>
            </a:lvl1pPr>
          </a:lstStyle>
          <a:p>
            <a:pPr lvl="0"/>
            <a:r>
              <a:rPr lang="nl-NL" noProof="0"/>
              <a:t>Klik om de stijl te bewerken</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336000"/>
            <a:ext cx="1994680" cy="480000"/>
          </a:xfrm>
          <a:prstGeom prst="rect">
            <a:avLst/>
          </a:prstGeom>
        </p:spPr>
      </p:pic>
    </p:spTree>
    <p:extLst>
      <p:ext uri="{BB962C8B-B14F-4D97-AF65-F5344CB8AC3E}">
        <p14:creationId xmlns:p14="http://schemas.microsoft.com/office/powerpoint/2010/main" val="118196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spid="_x0000_s10335"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2119" y="2119"/>
                        <a:ext cx="2116" cy="2116"/>
                      </a:xfrm>
                      <a:prstGeom prst="rect">
                        <a:avLst/>
                      </a:prstGeom>
                    </p:spPr>
                  </p:pic>
                </p:oleObj>
              </mc:Fallback>
            </mc:AlternateContent>
          </a:graphicData>
        </a:graphic>
      </p:graphicFrame>
      <p:sp>
        <p:nvSpPr>
          <p:cNvPr id="17" name="Rectangle 16"/>
          <p:cNvSpPr/>
          <p:nvPr/>
        </p:nvSpPr>
        <p:spPr bwMode="gray">
          <a:xfrm>
            <a:off x="3073380" y="6378195"/>
            <a:ext cx="8637777" cy="187200"/>
          </a:xfrm>
          <a:prstGeom prst="rect">
            <a:avLst/>
          </a:prstGeom>
          <a:solidFill>
            <a:srgbClr val="009286"/>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390633"/>
            <a:endParaRPr lang="nl-NL" sz="1600" dirty="0">
              <a:solidFill>
                <a:srgbClr val="009286"/>
              </a:solidFill>
            </a:endParaRPr>
          </a:p>
        </p:txBody>
      </p:sp>
      <p:sp>
        <p:nvSpPr>
          <p:cNvPr id="19" name="Right Triangle 18"/>
          <p:cNvSpPr>
            <a:spLocks noChangeAspect="1"/>
          </p:cNvSpPr>
          <p:nvPr/>
        </p:nvSpPr>
        <p:spPr bwMode="ltGray">
          <a:xfrm flipH="1">
            <a:off x="11542720" y="6377909"/>
            <a:ext cx="170237" cy="187200"/>
          </a:xfrm>
          <a:prstGeom prst="rtTriangle">
            <a:avLst/>
          </a:prstGeom>
          <a:solidFill>
            <a:srgbClr val="005E5D"/>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390633"/>
            <a:endParaRPr lang="nl-NL" sz="1600" dirty="0">
              <a:solidFill>
                <a:srgbClr val="009286"/>
              </a:solidFill>
            </a:endParaRPr>
          </a:p>
        </p:txBody>
      </p:sp>
      <p:sp>
        <p:nvSpPr>
          <p:cNvPr id="2" name="Titel 1"/>
          <p:cNvSpPr>
            <a:spLocks noGrp="1"/>
          </p:cNvSpPr>
          <p:nvPr userDrawn="1">
            <p:ph type="title" hasCustomPrompt="1"/>
          </p:nvPr>
        </p:nvSpPr>
        <p:spPr>
          <a:xfrm>
            <a:off x="619201" y="59179"/>
            <a:ext cx="11091955" cy="677333"/>
          </a:xfrm>
          <a:noFill/>
        </p:spPr>
        <p:txBody>
          <a:bodyPr tIns="0" rIns="0" bIns="0" anchor="ctr" anchorCtr="0"/>
          <a:lstStyle>
            <a:lvl1pPr>
              <a:lnSpc>
                <a:spcPts val="2667"/>
              </a:lnSpc>
              <a:defRPr sz="2400" b="1">
                <a:solidFill>
                  <a:srgbClr val="009286"/>
                </a:solidFill>
              </a:defRPr>
            </a:lvl1p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3" name="Tijdelijke aanduiding voor inhoud 2"/>
          <p:cNvSpPr>
            <a:spLocks noGrp="1"/>
          </p:cNvSpPr>
          <p:nvPr userDrawn="1">
            <p:ph idx="1"/>
          </p:nvPr>
        </p:nvSpPr>
        <p:spPr>
          <a:xfrm>
            <a:off x="619201" y="1118764"/>
            <a:ext cx="11091955" cy="4881087"/>
          </a:xfrm>
        </p:spPr>
        <p:txBody>
          <a:bodyPr tIns="0" bIns="0"/>
          <a:lstStyle>
            <a:lvl1pPr>
              <a:defRPr sz="1867" b="0">
                <a:solidFill>
                  <a:srgbClr val="54646C"/>
                </a:solidFill>
              </a:defRPr>
            </a:lvl1pPr>
            <a:lvl2pPr>
              <a:defRPr sz="1867" b="0">
                <a:solidFill>
                  <a:srgbClr val="54646C"/>
                </a:solidFill>
              </a:defRPr>
            </a:lvl2pPr>
            <a:lvl3pPr>
              <a:defRPr sz="1867" b="0">
                <a:solidFill>
                  <a:srgbClr val="54646C"/>
                </a:solidFill>
              </a:defRPr>
            </a:lvl3pPr>
            <a:lvl4pPr>
              <a:defRPr sz="1867" b="0">
                <a:solidFill>
                  <a:srgbClr val="54646C"/>
                </a:solidFill>
              </a:defRPr>
            </a:lvl4pPr>
            <a:lvl5pPr>
              <a:defRPr sz="1867" b="0">
                <a:solidFill>
                  <a:srgbClr val="54646C"/>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ianummer 3"/>
          <p:cNvSpPr>
            <a:spLocks noGrp="1"/>
          </p:cNvSpPr>
          <p:nvPr userDrawn="1">
            <p:ph type="sldNum" sz="quarter" idx="10"/>
          </p:nvPr>
        </p:nvSpPr>
        <p:spPr bwMode="white">
          <a:xfrm>
            <a:off x="10637430" y="6377976"/>
            <a:ext cx="866980" cy="187200"/>
          </a:xfrm>
        </p:spPr>
        <p:txBody>
          <a:bodyPr/>
          <a:lstStyle>
            <a:lvl1pPr>
              <a:lnSpc>
                <a:spcPts val="1475"/>
              </a:lnSpc>
              <a:defRPr b="1">
                <a:solidFill>
                  <a:srgbClr val="FFFFFF"/>
                </a:solidFill>
              </a:defRPr>
            </a:lvl1pPr>
          </a:lstStyle>
          <a:p>
            <a:fld id="{C23ADB4E-9B09-45A2-A801-D3601615BFC8}" type="slidenum">
              <a:rPr lang="nl-NL" smtClean="0"/>
              <a:pPr/>
              <a:t>‹#›</a:t>
            </a:fld>
            <a:endParaRPr lang="nl-NL" dirty="0"/>
          </a:p>
        </p:txBody>
      </p:sp>
      <p:grpSp>
        <p:nvGrpSpPr>
          <p:cNvPr id="13" name="Group 12"/>
          <p:cNvGrpSpPr/>
          <p:nvPr userDrawn="1"/>
        </p:nvGrpSpPr>
        <p:grpSpPr>
          <a:xfrm>
            <a:off x="581489" y="530517"/>
            <a:ext cx="11129668" cy="280537"/>
            <a:chOff x="472458" y="532263"/>
            <a:chExt cx="8886288" cy="280537"/>
          </a:xfrm>
        </p:grpSpPr>
        <p:cxnSp>
          <p:nvCxnSpPr>
            <p:cNvPr id="14" name="Straight Connector 13"/>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58528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2.vml"/><Relationship Id="rId3" Type="http://schemas.openxmlformats.org/officeDocument/2006/relationships/slideLayout" Target="../slideLayouts/slideLayout8.xml"/><Relationship Id="rId7" Type="http://schemas.openxmlformats.org/officeDocument/2006/relationships/theme" Target="../theme/theme2.xml"/><Relationship Id="rId12"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emf"/><Relationship Id="rId5" Type="http://schemas.openxmlformats.org/officeDocument/2006/relationships/slideLayout" Target="../slideLayouts/slideLayout10.xml"/><Relationship Id="rId10" Type="http://schemas.openxmlformats.org/officeDocument/2006/relationships/oleObject" Target="../embeddings/oleObject2.bin"/><Relationship Id="rId4" Type="http://schemas.openxmlformats.org/officeDocument/2006/relationships/slideLayout" Target="../slideLayouts/slideLayout9.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oleObject" Target="../embeddings/oleObject5.bin"/><Relationship Id="rId5" Type="http://schemas.openxmlformats.org/officeDocument/2006/relationships/slideLayout" Target="../slideLayouts/slideLayout16.xml"/><Relationship Id="rId10" Type="http://schemas.openxmlformats.org/officeDocument/2006/relationships/tags" Target="../tags/tag6.xml"/><Relationship Id="rId4" Type="http://schemas.openxmlformats.org/officeDocument/2006/relationships/slideLayout" Target="../slideLayouts/slideLayout15.xml"/><Relationship Id="rId9" Type="http://schemas.openxmlformats.org/officeDocument/2006/relationships/vmlDrawing" Target="../drawings/vmlDrawing5.v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1.xml"/><Relationship Id="rId7" Type="http://schemas.openxmlformats.org/officeDocument/2006/relationships/oleObject" Target="../embeddings/oleObject11.bin"/><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ags" Target="../tags/tag12.xml"/><Relationship Id="rId5" Type="http://schemas.openxmlformats.org/officeDocument/2006/relationships/vmlDrawing" Target="../drawings/vmlDrawing11.vml"/><Relationship Id="rId4" Type="http://schemas.openxmlformats.org/officeDocument/2006/relationships/theme" Target="../theme/theme4.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6.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714965" y="289410"/>
            <a:ext cx="9087892" cy="55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a:t>Klik om het opmaakprofiel te bewerken</a:t>
            </a:r>
          </a:p>
        </p:txBody>
      </p:sp>
      <p:sp>
        <p:nvSpPr>
          <p:cNvPr id="26631" name="Rectangle 7"/>
          <p:cNvSpPr>
            <a:spLocks noGrp="1" noChangeArrowheads="1"/>
          </p:cNvSpPr>
          <p:nvPr>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fld id="{64968C61-D2AE-4356-8B19-3BEB45AA5B63}" type="slidenum">
              <a:rPr lang="nl-NL"/>
              <a:pPr/>
              <a:t>‹#›</a:t>
            </a:fld>
            <a:endParaRPr lang="nl-NL"/>
          </a:p>
        </p:txBody>
      </p:sp>
      <p:sp>
        <p:nvSpPr>
          <p:cNvPr id="26643" name="Rectangle 19"/>
          <p:cNvSpPr>
            <a:spLocks noGrp="1" noChangeArrowheads="1"/>
          </p:cNvSpPr>
          <p:nvPr>
            <p:ph type="body" idx="1"/>
          </p:nvPr>
        </p:nvSpPr>
        <p:spPr bwMode="auto">
          <a:xfrm>
            <a:off x="2714965" y="1118764"/>
            <a:ext cx="9087892" cy="48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0" bIns="36624"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2" name="Afbeelding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4001" y="6345600"/>
            <a:ext cx="1456116" cy="350400"/>
          </a:xfrm>
          <a:prstGeom prst="rect">
            <a:avLst/>
          </a:prstGeom>
        </p:spPr>
      </p:pic>
    </p:spTree>
    <p:extLst>
      <p:ext uri="{BB962C8B-B14F-4D97-AF65-F5344CB8AC3E}">
        <p14:creationId xmlns:p14="http://schemas.microsoft.com/office/powerpoint/2010/main" val="382931365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Lst>
  <p:hf hdr="0" ftr="0" dt="0"/>
  <p:txStyles>
    <p:titleStyle>
      <a:lvl1pPr algn="l" defTabSz="1088262" rtl="0" eaLnBrk="1" fontAlgn="base" hangingPunct="1">
        <a:lnSpc>
          <a:spcPts val="2504"/>
        </a:lnSpc>
        <a:spcBef>
          <a:spcPct val="0"/>
        </a:spcBef>
        <a:spcAft>
          <a:spcPct val="0"/>
        </a:spcAft>
        <a:defRPr b="1">
          <a:solidFill>
            <a:schemeClr val="hlink"/>
          </a:solidFill>
          <a:latin typeface="+mj-lt"/>
          <a:ea typeface="+mj-ea"/>
          <a:cs typeface="+mj-cs"/>
        </a:defRPr>
      </a:lvl1pPr>
      <a:lvl2pPr algn="l" defTabSz="1088262" rtl="0" eaLnBrk="1" fontAlgn="base" hangingPunct="1">
        <a:lnSpc>
          <a:spcPts val="2504"/>
        </a:lnSpc>
        <a:spcBef>
          <a:spcPct val="0"/>
        </a:spcBef>
        <a:spcAft>
          <a:spcPct val="0"/>
        </a:spcAft>
        <a:defRPr b="1">
          <a:solidFill>
            <a:schemeClr val="hlink"/>
          </a:solidFill>
          <a:latin typeface="Arial" charset="0"/>
          <a:cs typeface="Arial" charset="0"/>
        </a:defRPr>
      </a:lvl2pPr>
      <a:lvl3pPr algn="l" defTabSz="1088262" rtl="0" eaLnBrk="1" fontAlgn="base" hangingPunct="1">
        <a:lnSpc>
          <a:spcPts val="2504"/>
        </a:lnSpc>
        <a:spcBef>
          <a:spcPct val="0"/>
        </a:spcBef>
        <a:spcAft>
          <a:spcPct val="0"/>
        </a:spcAft>
        <a:defRPr b="1">
          <a:solidFill>
            <a:schemeClr val="hlink"/>
          </a:solidFill>
          <a:latin typeface="Arial" charset="0"/>
          <a:cs typeface="Arial" charset="0"/>
        </a:defRPr>
      </a:lvl3pPr>
      <a:lvl4pPr algn="l" defTabSz="1088262" rtl="0" eaLnBrk="1" fontAlgn="base" hangingPunct="1">
        <a:lnSpc>
          <a:spcPts val="2504"/>
        </a:lnSpc>
        <a:spcBef>
          <a:spcPct val="0"/>
        </a:spcBef>
        <a:spcAft>
          <a:spcPct val="0"/>
        </a:spcAft>
        <a:defRPr b="1">
          <a:solidFill>
            <a:schemeClr val="hlink"/>
          </a:solidFill>
          <a:latin typeface="Arial" charset="0"/>
          <a:cs typeface="Arial" charset="0"/>
        </a:defRPr>
      </a:lvl4pPr>
      <a:lvl5pPr algn="l" defTabSz="1088262" rtl="0" eaLnBrk="1" fontAlgn="base" hangingPunct="1">
        <a:lnSpc>
          <a:spcPts val="2504"/>
        </a:lnSpc>
        <a:spcBef>
          <a:spcPct val="0"/>
        </a:spcBef>
        <a:spcAft>
          <a:spcPct val="0"/>
        </a:spcAft>
        <a:defRPr b="1">
          <a:solidFill>
            <a:schemeClr val="hlink"/>
          </a:solidFill>
          <a:latin typeface="Arial" charset="0"/>
          <a:cs typeface="Arial" charset="0"/>
        </a:defRPr>
      </a:lvl5pPr>
      <a:lvl6pPr marL="477047" algn="l" defTabSz="1088262" rtl="0" eaLnBrk="1" fontAlgn="base" hangingPunct="1">
        <a:lnSpc>
          <a:spcPts val="2504"/>
        </a:lnSpc>
        <a:spcBef>
          <a:spcPct val="0"/>
        </a:spcBef>
        <a:spcAft>
          <a:spcPct val="0"/>
        </a:spcAft>
        <a:defRPr b="1">
          <a:solidFill>
            <a:schemeClr val="hlink"/>
          </a:solidFill>
          <a:latin typeface="Arial" charset="0"/>
          <a:cs typeface="Arial" charset="0"/>
        </a:defRPr>
      </a:lvl6pPr>
      <a:lvl7pPr marL="954092" algn="l" defTabSz="1088262" rtl="0" eaLnBrk="1" fontAlgn="base" hangingPunct="1">
        <a:lnSpc>
          <a:spcPts val="2504"/>
        </a:lnSpc>
        <a:spcBef>
          <a:spcPct val="0"/>
        </a:spcBef>
        <a:spcAft>
          <a:spcPct val="0"/>
        </a:spcAft>
        <a:defRPr b="1">
          <a:solidFill>
            <a:schemeClr val="hlink"/>
          </a:solidFill>
          <a:latin typeface="Arial" charset="0"/>
          <a:cs typeface="Arial" charset="0"/>
        </a:defRPr>
      </a:lvl7pPr>
      <a:lvl8pPr marL="1431138" algn="l" defTabSz="1088262" rtl="0" eaLnBrk="1" fontAlgn="base" hangingPunct="1">
        <a:lnSpc>
          <a:spcPts val="2504"/>
        </a:lnSpc>
        <a:spcBef>
          <a:spcPct val="0"/>
        </a:spcBef>
        <a:spcAft>
          <a:spcPct val="0"/>
        </a:spcAft>
        <a:defRPr b="1">
          <a:solidFill>
            <a:schemeClr val="hlink"/>
          </a:solidFill>
          <a:latin typeface="Arial" charset="0"/>
          <a:cs typeface="Arial" charset="0"/>
        </a:defRPr>
      </a:lvl8pPr>
      <a:lvl9pPr marL="1908184" algn="l" defTabSz="1088262" rtl="0" eaLnBrk="1" fontAlgn="base" hangingPunct="1">
        <a:lnSpc>
          <a:spcPts val="2504"/>
        </a:lnSpc>
        <a:spcBef>
          <a:spcPct val="0"/>
        </a:spcBef>
        <a:spcAft>
          <a:spcPct val="0"/>
        </a:spcAft>
        <a:defRPr b="1">
          <a:solidFill>
            <a:schemeClr val="hlink"/>
          </a:solidFill>
          <a:latin typeface="Arial" charset="0"/>
          <a:cs typeface="Arial" charset="0"/>
        </a:defRPr>
      </a:lvl9pPr>
    </p:titleStyle>
    <p:bodyStyle>
      <a:lvl1pPr algn="l" defTabSz="1061759" rtl="0" eaLnBrk="1" fontAlgn="base" hangingPunct="1">
        <a:spcBef>
          <a:spcPct val="0"/>
        </a:spcBef>
        <a:spcAft>
          <a:spcPct val="40000"/>
        </a:spcAft>
        <a:buClr>
          <a:schemeClr val="hlink"/>
        </a:buClr>
        <a:buFont typeface="Wingdings 3" pitchFamily="18" charset="2"/>
        <a:defRPr sz="1067" b="1">
          <a:solidFill>
            <a:schemeClr val="bg1"/>
          </a:solidFill>
          <a:latin typeface="+mn-lt"/>
          <a:ea typeface="+mn-ea"/>
          <a:cs typeface="+mn-cs"/>
        </a:defRPr>
      </a:lvl1pPr>
      <a:lvl2pPr marL="1657" algn="l" defTabSz="1061759" rtl="0" eaLnBrk="1" fontAlgn="base" hangingPunct="1">
        <a:spcBef>
          <a:spcPct val="0"/>
        </a:spcBef>
        <a:spcAft>
          <a:spcPct val="40000"/>
        </a:spcAft>
        <a:buClr>
          <a:schemeClr val="hlink"/>
        </a:buClr>
        <a:buFont typeface="Wingdings 3" pitchFamily="18" charset="2"/>
        <a:defRPr sz="1067">
          <a:solidFill>
            <a:schemeClr val="hlink"/>
          </a:solidFill>
          <a:latin typeface="+mn-lt"/>
          <a:cs typeface="+mn-cs"/>
        </a:defRPr>
      </a:lvl2pPr>
      <a:lvl3pPr marL="278277" indent="-274964" algn="l" defTabSz="1061759" rtl="0" eaLnBrk="1" fontAlgn="base" hangingPunct="1">
        <a:spcBef>
          <a:spcPct val="0"/>
        </a:spcBef>
        <a:spcAft>
          <a:spcPct val="40000"/>
        </a:spcAft>
        <a:buClr>
          <a:schemeClr val="hlink"/>
        </a:buClr>
        <a:buFont typeface="Wingdings 3" pitchFamily="18" charset="2"/>
        <a:buChar char="}"/>
        <a:defRPr sz="1067">
          <a:solidFill>
            <a:schemeClr val="hlink"/>
          </a:solidFill>
          <a:latin typeface="+mn-lt"/>
          <a:cs typeface="+mn-cs"/>
        </a:defRPr>
      </a:lvl3pPr>
      <a:lvl4pPr marL="568148" indent="-28821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4pPr>
      <a:lvl5pPr marL="84477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5pPr>
      <a:lvl6pPr marL="1321815"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6pPr>
      <a:lvl7pPr marL="179886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7pPr>
      <a:lvl8pPr marL="2275907"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8pPr>
      <a:lvl9pPr marL="2752953"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9pPr>
    </p:bodyStyle>
    <p:otherStyle>
      <a:defPPr>
        <a:defRPr lang="nl-NL"/>
      </a:defPPr>
      <a:lvl1pPr marL="0" algn="l" defTabSz="954092" rtl="0" eaLnBrk="1" latinLnBrk="0" hangingPunct="1">
        <a:defRPr sz="1867" kern="1200">
          <a:solidFill>
            <a:schemeClr val="tx1"/>
          </a:solidFill>
          <a:latin typeface="+mn-lt"/>
          <a:ea typeface="+mn-ea"/>
          <a:cs typeface="+mn-cs"/>
        </a:defRPr>
      </a:lvl1pPr>
      <a:lvl2pPr marL="477047" algn="l" defTabSz="954092" rtl="0" eaLnBrk="1" latinLnBrk="0" hangingPunct="1">
        <a:defRPr sz="1867" kern="1200">
          <a:solidFill>
            <a:schemeClr val="tx1"/>
          </a:solidFill>
          <a:latin typeface="+mn-lt"/>
          <a:ea typeface="+mn-ea"/>
          <a:cs typeface="+mn-cs"/>
        </a:defRPr>
      </a:lvl2pPr>
      <a:lvl3pPr marL="954092" algn="l" defTabSz="954092" rtl="0" eaLnBrk="1" latinLnBrk="0" hangingPunct="1">
        <a:defRPr sz="1867" kern="1200">
          <a:solidFill>
            <a:schemeClr val="tx1"/>
          </a:solidFill>
          <a:latin typeface="+mn-lt"/>
          <a:ea typeface="+mn-ea"/>
          <a:cs typeface="+mn-cs"/>
        </a:defRPr>
      </a:lvl3pPr>
      <a:lvl4pPr marL="1431138" algn="l" defTabSz="954092" rtl="0" eaLnBrk="1" latinLnBrk="0" hangingPunct="1">
        <a:defRPr sz="1867" kern="1200">
          <a:solidFill>
            <a:schemeClr val="tx1"/>
          </a:solidFill>
          <a:latin typeface="+mn-lt"/>
          <a:ea typeface="+mn-ea"/>
          <a:cs typeface="+mn-cs"/>
        </a:defRPr>
      </a:lvl4pPr>
      <a:lvl5pPr marL="1908184" algn="l" defTabSz="954092" rtl="0" eaLnBrk="1" latinLnBrk="0" hangingPunct="1">
        <a:defRPr sz="1867" kern="1200">
          <a:solidFill>
            <a:schemeClr val="tx1"/>
          </a:solidFill>
          <a:latin typeface="+mn-lt"/>
          <a:ea typeface="+mn-ea"/>
          <a:cs typeface="+mn-cs"/>
        </a:defRPr>
      </a:lvl5pPr>
      <a:lvl6pPr marL="2385230" algn="l" defTabSz="954092" rtl="0" eaLnBrk="1" latinLnBrk="0" hangingPunct="1">
        <a:defRPr sz="1867" kern="1200">
          <a:solidFill>
            <a:schemeClr val="tx1"/>
          </a:solidFill>
          <a:latin typeface="+mn-lt"/>
          <a:ea typeface="+mn-ea"/>
          <a:cs typeface="+mn-cs"/>
        </a:defRPr>
      </a:lvl6pPr>
      <a:lvl7pPr marL="2862276" algn="l" defTabSz="954092" rtl="0" eaLnBrk="1" latinLnBrk="0" hangingPunct="1">
        <a:defRPr sz="1867" kern="1200">
          <a:solidFill>
            <a:schemeClr val="tx1"/>
          </a:solidFill>
          <a:latin typeface="+mn-lt"/>
          <a:ea typeface="+mn-ea"/>
          <a:cs typeface="+mn-cs"/>
        </a:defRPr>
      </a:lvl7pPr>
      <a:lvl8pPr marL="3339322" algn="l" defTabSz="954092" rtl="0" eaLnBrk="1" latinLnBrk="0" hangingPunct="1">
        <a:defRPr sz="1867" kern="1200">
          <a:solidFill>
            <a:schemeClr val="tx1"/>
          </a:solidFill>
          <a:latin typeface="+mn-lt"/>
          <a:ea typeface="+mn-ea"/>
          <a:cs typeface="+mn-cs"/>
        </a:defRPr>
      </a:lvl8pPr>
      <a:lvl9pPr marL="3816367" algn="l" defTabSz="954092"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9"/>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8287" name="think-cell Slide" r:id="rId10" imgW="270" imgH="270" progId="TCLayout.ActiveDocument.1">
                  <p:embed/>
                </p:oleObj>
              </mc:Choice>
              <mc:Fallback>
                <p:oleObj name="think-cell Slide" r:id="rId10" imgW="270" imgH="270" progId="TCLayout.ActiveDocument.1">
                  <p:embed/>
                  <p:pic>
                    <p:nvPicPr>
                      <p:cNvPr id="3" name="Object 2" hidden="1"/>
                      <p:cNvPicPr/>
                      <p:nvPr/>
                    </p:nvPicPr>
                    <p:blipFill>
                      <a:blip r:embed="rId11"/>
                      <a:stretch>
                        <a:fillRect/>
                      </a:stretch>
                    </p:blipFill>
                    <p:spPr>
                      <a:xfrm>
                        <a:off x="2118" y="2118"/>
                        <a:ext cx="2116" cy="2116"/>
                      </a:xfrm>
                      <a:prstGeom prst="rect">
                        <a:avLst/>
                      </a:prstGeom>
                    </p:spPr>
                  </p:pic>
                </p:oleObj>
              </mc:Fallback>
            </mc:AlternateContent>
          </a:graphicData>
        </a:graphic>
      </p:graphicFrame>
      <p:sp>
        <p:nvSpPr>
          <p:cNvPr id="26626" name="Rectangle 2"/>
          <p:cNvSpPr>
            <a:spLocks noGrp="1" noChangeArrowheads="1"/>
          </p:cNvSpPr>
          <p:nvPr>
            <p:ph type="title"/>
          </p:nvPr>
        </p:nvSpPr>
        <p:spPr bwMode="auto">
          <a:xfrm>
            <a:off x="2714965" y="289410"/>
            <a:ext cx="9087892" cy="55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noProof="0" dirty="0"/>
              <a:t>Klik om het opmaakprofiel te bewerken</a:t>
            </a:r>
          </a:p>
        </p:txBody>
      </p:sp>
      <p:sp>
        <p:nvSpPr>
          <p:cNvPr id="26631" name="Rectangle 7"/>
          <p:cNvSpPr>
            <a:spLocks noGrp="1" noChangeArrowheads="1"/>
          </p:cNvSpPr>
          <p:nvPr>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fld id="{64968C61-D2AE-4356-8B19-3BEB45AA5B63}" type="slidenum">
              <a:rPr lang="nl-NL">
                <a:solidFill>
                  <a:srgbClr val="004C4C"/>
                </a:solidFill>
              </a:rPr>
              <a:pPr/>
              <a:t>‹#›</a:t>
            </a:fld>
            <a:endParaRPr lang="nl-NL" dirty="0">
              <a:solidFill>
                <a:srgbClr val="004C4C"/>
              </a:solidFill>
            </a:endParaRPr>
          </a:p>
        </p:txBody>
      </p:sp>
      <p:sp>
        <p:nvSpPr>
          <p:cNvPr id="26643" name="Rectangle 19"/>
          <p:cNvSpPr>
            <a:spLocks noGrp="1" noChangeArrowheads="1"/>
          </p:cNvSpPr>
          <p:nvPr>
            <p:ph type="body" idx="1"/>
          </p:nvPr>
        </p:nvSpPr>
        <p:spPr bwMode="auto">
          <a:xfrm>
            <a:off x="2714965" y="1118764"/>
            <a:ext cx="9087892" cy="48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0" bIns="36624" numCol="1" anchor="t" anchorCtr="0" compatLnSpc="1">
            <a:prstTxWarp prst="textNoShape">
              <a:avLst/>
            </a:prstTxWarp>
          </a:bodyPr>
          <a:lstStyle/>
          <a:p>
            <a:pPr lvl="0"/>
            <a:r>
              <a:rPr lang="nl-NL" noProof="0" dirty="0"/>
              <a:t>Klik om de opmaakprofielen van de </a:t>
            </a:r>
            <a:r>
              <a:rPr lang="nl-NL" noProof="0" dirty="0" err="1"/>
              <a:t>modeltekst</a:t>
            </a:r>
            <a:r>
              <a:rPr lang="nl-NL" noProof="0" dirty="0"/>
              <a:t>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pic>
        <p:nvPicPr>
          <p:cNvPr id="2" name="Afbeelding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4001" y="6345600"/>
            <a:ext cx="1456116" cy="350400"/>
          </a:xfrm>
          <a:prstGeom prst="rect">
            <a:avLst/>
          </a:prstGeom>
        </p:spPr>
      </p:pic>
    </p:spTree>
    <p:extLst>
      <p:ext uri="{BB962C8B-B14F-4D97-AF65-F5344CB8AC3E}">
        <p14:creationId xmlns:p14="http://schemas.microsoft.com/office/powerpoint/2010/main" val="1166996531"/>
      </p:ext>
    </p:extLst>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ftr="0" dt="0"/>
  <p:txStyles>
    <p:titleStyle>
      <a:lvl1pPr algn="l" defTabSz="1088262" rtl="0" eaLnBrk="1" fontAlgn="base" hangingPunct="1">
        <a:lnSpc>
          <a:spcPts val="2504"/>
        </a:lnSpc>
        <a:spcBef>
          <a:spcPct val="0"/>
        </a:spcBef>
        <a:spcAft>
          <a:spcPct val="0"/>
        </a:spcAft>
        <a:defRPr b="1">
          <a:solidFill>
            <a:schemeClr val="hlink"/>
          </a:solidFill>
          <a:latin typeface="+mj-lt"/>
          <a:ea typeface="+mj-ea"/>
          <a:cs typeface="+mj-cs"/>
        </a:defRPr>
      </a:lvl1pPr>
      <a:lvl2pPr algn="l" defTabSz="1088262" rtl="0" eaLnBrk="1" fontAlgn="base" hangingPunct="1">
        <a:lnSpc>
          <a:spcPts val="2504"/>
        </a:lnSpc>
        <a:spcBef>
          <a:spcPct val="0"/>
        </a:spcBef>
        <a:spcAft>
          <a:spcPct val="0"/>
        </a:spcAft>
        <a:defRPr b="1">
          <a:solidFill>
            <a:schemeClr val="hlink"/>
          </a:solidFill>
          <a:latin typeface="Arial" charset="0"/>
          <a:cs typeface="Arial" charset="0"/>
        </a:defRPr>
      </a:lvl2pPr>
      <a:lvl3pPr algn="l" defTabSz="1088262" rtl="0" eaLnBrk="1" fontAlgn="base" hangingPunct="1">
        <a:lnSpc>
          <a:spcPts val="2504"/>
        </a:lnSpc>
        <a:spcBef>
          <a:spcPct val="0"/>
        </a:spcBef>
        <a:spcAft>
          <a:spcPct val="0"/>
        </a:spcAft>
        <a:defRPr b="1">
          <a:solidFill>
            <a:schemeClr val="hlink"/>
          </a:solidFill>
          <a:latin typeface="Arial" charset="0"/>
          <a:cs typeface="Arial" charset="0"/>
        </a:defRPr>
      </a:lvl3pPr>
      <a:lvl4pPr algn="l" defTabSz="1088262" rtl="0" eaLnBrk="1" fontAlgn="base" hangingPunct="1">
        <a:lnSpc>
          <a:spcPts val="2504"/>
        </a:lnSpc>
        <a:spcBef>
          <a:spcPct val="0"/>
        </a:spcBef>
        <a:spcAft>
          <a:spcPct val="0"/>
        </a:spcAft>
        <a:defRPr b="1">
          <a:solidFill>
            <a:schemeClr val="hlink"/>
          </a:solidFill>
          <a:latin typeface="Arial" charset="0"/>
          <a:cs typeface="Arial" charset="0"/>
        </a:defRPr>
      </a:lvl4pPr>
      <a:lvl5pPr algn="l" defTabSz="1088262" rtl="0" eaLnBrk="1" fontAlgn="base" hangingPunct="1">
        <a:lnSpc>
          <a:spcPts val="2504"/>
        </a:lnSpc>
        <a:spcBef>
          <a:spcPct val="0"/>
        </a:spcBef>
        <a:spcAft>
          <a:spcPct val="0"/>
        </a:spcAft>
        <a:defRPr b="1">
          <a:solidFill>
            <a:schemeClr val="hlink"/>
          </a:solidFill>
          <a:latin typeface="Arial" charset="0"/>
          <a:cs typeface="Arial" charset="0"/>
        </a:defRPr>
      </a:lvl5pPr>
      <a:lvl6pPr marL="477047" algn="l" defTabSz="1088262" rtl="0" eaLnBrk="1" fontAlgn="base" hangingPunct="1">
        <a:lnSpc>
          <a:spcPts val="2504"/>
        </a:lnSpc>
        <a:spcBef>
          <a:spcPct val="0"/>
        </a:spcBef>
        <a:spcAft>
          <a:spcPct val="0"/>
        </a:spcAft>
        <a:defRPr b="1">
          <a:solidFill>
            <a:schemeClr val="hlink"/>
          </a:solidFill>
          <a:latin typeface="Arial" charset="0"/>
          <a:cs typeface="Arial" charset="0"/>
        </a:defRPr>
      </a:lvl6pPr>
      <a:lvl7pPr marL="954092" algn="l" defTabSz="1088262" rtl="0" eaLnBrk="1" fontAlgn="base" hangingPunct="1">
        <a:lnSpc>
          <a:spcPts val="2504"/>
        </a:lnSpc>
        <a:spcBef>
          <a:spcPct val="0"/>
        </a:spcBef>
        <a:spcAft>
          <a:spcPct val="0"/>
        </a:spcAft>
        <a:defRPr b="1">
          <a:solidFill>
            <a:schemeClr val="hlink"/>
          </a:solidFill>
          <a:latin typeface="Arial" charset="0"/>
          <a:cs typeface="Arial" charset="0"/>
        </a:defRPr>
      </a:lvl7pPr>
      <a:lvl8pPr marL="1431138" algn="l" defTabSz="1088262" rtl="0" eaLnBrk="1" fontAlgn="base" hangingPunct="1">
        <a:lnSpc>
          <a:spcPts val="2504"/>
        </a:lnSpc>
        <a:spcBef>
          <a:spcPct val="0"/>
        </a:spcBef>
        <a:spcAft>
          <a:spcPct val="0"/>
        </a:spcAft>
        <a:defRPr b="1">
          <a:solidFill>
            <a:schemeClr val="hlink"/>
          </a:solidFill>
          <a:latin typeface="Arial" charset="0"/>
          <a:cs typeface="Arial" charset="0"/>
        </a:defRPr>
      </a:lvl8pPr>
      <a:lvl9pPr marL="1908184" algn="l" defTabSz="1088262" rtl="0" eaLnBrk="1" fontAlgn="base" hangingPunct="1">
        <a:lnSpc>
          <a:spcPts val="2504"/>
        </a:lnSpc>
        <a:spcBef>
          <a:spcPct val="0"/>
        </a:spcBef>
        <a:spcAft>
          <a:spcPct val="0"/>
        </a:spcAft>
        <a:defRPr b="1">
          <a:solidFill>
            <a:schemeClr val="hlink"/>
          </a:solidFill>
          <a:latin typeface="Arial" charset="0"/>
          <a:cs typeface="Arial" charset="0"/>
        </a:defRPr>
      </a:lvl9pPr>
    </p:titleStyle>
    <p:bodyStyle>
      <a:lvl1pPr algn="l" defTabSz="1061759" rtl="0" eaLnBrk="1" fontAlgn="base" hangingPunct="1">
        <a:spcBef>
          <a:spcPct val="0"/>
        </a:spcBef>
        <a:spcAft>
          <a:spcPct val="40000"/>
        </a:spcAft>
        <a:buClr>
          <a:schemeClr val="hlink"/>
        </a:buClr>
        <a:buFont typeface="Wingdings 3" pitchFamily="18" charset="2"/>
        <a:defRPr sz="1067" b="1">
          <a:solidFill>
            <a:schemeClr val="bg1"/>
          </a:solidFill>
          <a:latin typeface="+mn-lt"/>
          <a:ea typeface="+mn-ea"/>
          <a:cs typeface="+mn-cs"/>
        </a:defRPr>
      </a:lvl1pPr>
      <a:lvl2pPr marL="1657" algn="l" defTabSz="1061759" rtl="0" eaLnBrk="1" fontAlgn="base" hangingPunct="1">
        <a:spcBef>
          <a:spcPct val="0"/>
        </a:spcBef>
        <a:spcAft>
          <a:spcPct val="40000"/>
        </a:spcAft>
        <a:buClr>
          <a:schemeClr val="hlink"/>
        </a:buClr>
        <a:buFont typeface="Wingdings 3" pitchFamily="18" charset="2"/>
        <a:defRPr sz="1067">
          <a:solidFill>
            <a:schemeClr val="hlink"/>
          </a:solidFill>
          <a:latin typeface="+mn-lt"/>
          <a:cs typeface="+mn-cs"/>
        </a:defRPr>
      </a:lvl2pPr>
      <a:lvl3pPr marL="278277" indent="-274964" algn="l" defTabSz="1061759" rtl="0" eaLnBrk="1" fontAlgn="base" hangingPunct="1">
        <a:spcBef>
          <a:spcPct val="0"/>
        </a:spcBef>
        <a:spcAft>
          <a:spcPct val="40000"/>
        </a:spcAft>
        <a:buClr>
          <a:schemeClr val="hlink"/>
        </a:buClr>
        <a:buFont typeface="Wingdings 3" pitchFamily="18" charset="2"/>
        <a:buChar char="}"/>
        <a:defRPr sz="1067">
          <a:solidFill>
            <a:schemeClr val="hlink"/>
          </a:solidFill>
          <a:latin typeface="+mn-lt"/>
          <a:cs typeface="+mn-cs"/>
        </a:defRPr>
      </a:lvl3pPr>
      <a:lvl4pPr marL="568148" indent="-28821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4pPr>
      <a:lvl5pPr marL="84477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5pPr>
      <a:lvl6pPr marL="1321815"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6pPr>
      <a:lvl7pPr marL="179886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7pPr>
      <a:lvl8pPr marL="2275907"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8pPr>
      <a:lvl9pPr marL="2752953"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9pPr>
    </p:bodyStyle>
    <p:otherStyle>
      <a:defPPr>
        <a:defRPr lang="nl-NL"/>
      </a:defPPr>
      <a:lvl1pPr marL="0" algn="l" defTabSz="954092" rtl="0" eaLnBrk="1" latinLnBrk="0" hangingPunct="1">
        <a:defRPr sz="1867" kern="1200">
          <a:solidFill>
            <a:schemeClr val="tx1"/>
          </a:solidFill>
          <a:latin typeface="+mn-lt"/>
          <a:ea typeface="+mn-ea"/>
          <a:cs typeface="+mn-cs"/>
        </a:defRPr>
      </a:lvl1pPr>
      <a:lvl2pPr marL="477047" algn="l" defTabSz="954092" rtl="0" eaLnBrk="1" latinLnBrk="0" hangingPunct="1">
        <a:defRPr sz="1867" kern="1200">
          <a:solidFill>
            <a:schemeClr val="tx1"/>
          </a:solidFill>
          <a:latin typeface="+mn-lt"/>
          <a:ea typeface="+mn-ea"/>
          <a:cs typeface="+mn-cs"/>
        </a:defRPr>
      </a:lvl2pPr>
      <a:lvl3pPr marL="954092" algn="l" defTabSz="954092" rtl="0" eaLnBrk="1" latinLnBrk="0" hangingPunct="1">
        <a:defRPr sz="1867" kern="1200">
          <a:solidFill>
            <a:schemeClr val="tx1"/>
          </a:solidFill>
          <a:latin typeface="+mn-lt"/>
          <a:ea typeface="+mn-ea"/>
          <a:cs typeface="+mn-cs"/>
        </a:defRPr>
      </a:lvl3pPr>
      <a:lvl4pPr marL="1431138" algn="l" defTabSz="954092" rtl="0" eaLnBrk="1" latinLnBrk="0" hangingPunct="1">
        <a:defRPr sz="1867" kern="1200">
          <a:solidFill>
            <a:schemeClr val="tx1"/>
          </a:solidFill>
          <a:latin typeface="+mn-lt"/>
          <a:ea typeface="+mn-ea"/>
          <a:cs typeface="+mn-cs"/>
        </a:defRPr>
      </a:lvl4pPr>
      <a:lvl5pPr marL="1908184" algn="l" defTabSz="954092" rtl="0" eaLnBrk="1" latinLnBrk="0" hangingPunct="1">
        <a:defRPr sz="1867" kern="1200">
          <a:solidFill>
            <a:schemeClr val="tx1"/>
          </a:solidFill>
          <a:latin typeface="+mn-lt"/>
          <a:ea typeface="+mn-ea"/>
          <a:cs typeface="+mn-cs"/>
        </a:defRPr>
      </a:lvl5pPr>
      <a:lvl6pPr marL="2385230" algn="l" defTabSz="954092" rtl="0" eaLnBrk="1" latinLnBrk="0" hangingPunct="1">
        <a:defRPr sz="1867" kern="1200">
          <a:solidFill>
            <a:schemeClr val="tx1"/>
          </a:solidFill>
          <a:latin typeface="+mn-lt"/>
          <a:ea typeface="+mn-ea"/>
          <a:cs typeface="+mn-cs"/>
        </a:defRPr>
      </a:lvl6pPr>
      <a:lvl7pPr marL="2862276" algn="l" defTabSz="954092" rtl="0" eaLnBrk="1" latinLnBrk="0" hangingPunct="1">
        <a:defRPr sz="1867" kern="1200">
          <a:solidFill>
            <a:schemeClr val="tx1"/>
          </a:solidFill>
          <a:latin typeface="+mn-lt"/>
          <a:ea typeface="+mn-ea"/>
          <a:cs typeface="+mn-cs"/>
        </a:defRPr>
      </a:lvl7pPr>
      <a:lvl8pPr marL="3339322" algn="l" defTabSz="954092" rtl="0" eaLnBrk="1" latinLnBrk="0" hangingPunct="1">
        <a:defRPr sz="1867" kern="1200">
          <a:solidFill>
            <a:schemeClr val="tx1"/>
          </a:solidFill>
          <a:latin typeface="+mn-lt"/>
          <a:ea typeface="+mn-ea"/>
          <a:cs typeface="+mn-cs"/>
        </a:defRPr>
      </a:lvl8pPr>
      <a:lvl9pPr marL="3816367" algn="l" defTabSz="954092"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4430" name="think-cell Slide" r:id="rId11" imgW="270" imgH="270" progId="TCLayout.ActiveDocument.1">
                  <p:embed/>
                </p:oleObj>
              </mc:Choice>
              <mc:Fallback>
                <p:oleObj name="think-cell Slide" r:id="rId11" imgW="270" imgH="270" progId="TCLayout.ActiveDocument.1">
                  <p:embed/>
                  <p:pic>
                    <p:nvPicPr>
                      <p:cNvPr id="3" name="Object 2" hidden="1"/>
                      <p:cNvPicPr/>
                      <p:nvPr/>
                    </p:nvPicPr>
                    <p:blipFill>
                      <a:blip r:embed="rId12"/>
                      <a:stretch>
                        <a:fillRect/>
                      </a:stretch>
                    </p:blipFill>
                    <p:spPr>
                      <a:xfrm>
                        <a:off x="2118" y="2118"/>
                        <a:ext cx="2116" cy="2116"/>
                      </a:xfrm>
                      <a:prstGeom prst="rect">
                        <a:avLst/>
                      </a:prstGeom>
                    </p:spPr>
                  </p:pic>
                </p:oleObj>
              </mc:Fallback>
            </mc:AlternateContent>
          </a:graphicData>
        </a:graphic>
      </p:graphicFrame>
      <p:sp>
        <p:nvSpPr>
          <p:cNvPr id="26626" name="Rectangle 2"/>
          <p:cNvSpPr>
            <a:spLocks noGrp="1" noChangeArrowheads="1"/>
          </p:cNvSpPr>
          <p:nvPr>
            <p:ph type="title"/>
          </p:nvPr>
        </p:nvSpPr>
        <p:spPr bwMode="auto">
          <a:xfrm>
            <a:off x="2714965" y="289410"/>
            <a:ext cx="9087892" cy="55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noProof="0" dirty="0"/>
              <a:t>Klik om het opmaakprofiel te bewerken</a:t>
            </a:r>
          </a:p>
        </p:txBody>
      </p:sp>
      <p:sp>
        <p:nvSpPr>
          <p:cNvPr id="26631" name="Rectangle 7"/>
          <p:cNvSpPr>
            <a:spLocks noGrp="1" noChangeArrowheads="1"/>
          </p:cNvSpPr>
          <p:nvPr>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fld id="{64968C61-D2AE-4356-8B19-3BEB45AA5B63}" type="slidenum">
              <a:rPr lang="nl-NL" noProof="0"/>
              <a:pPr/>
              <a:t>‹#›</a:t>
            </a:fld>
            <a:endParaRPr lang="nl-NL" noProof="0" dirty="0"/>
          </a:p>
        </p:txBody>
      </p:sp>
      <p:sp>
        <p:nvSpPr>
          <p:cNvPr id="26643" name="Rectangle 19"/>
          <p:cNvSpPr>
            <a:spLocks noGrp="1" noChangeArrowheads="1"/>
          </p:cNvSpPr>
          <p:nvPr>
            <p:ph type="body" idx="1"/>
          </p:nvPr>
        </p:nvSpPr>
        <p:spPr bwMode="auto">
          <a:xfrm>
            <a:off x="2714965" y="1118764"/>
            <a:ext cx="9087892" cy="48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0" bIns="36624" numCol="1" anchor="t" anchorCtr="0" compatLnSpc="1">
            <a:prstTxWarp prst="textNoShape">
              <a:avLst/>
            </a:prstTxWarp>
          </a:bodyPr>
          <a:lstStyle/>
          <a:p>
            <a:pPr lvl="0"/>
            <a:r>
              <a:rPr lang="nl-NL" noProof="0" dirty="0"/>
              <a:t>Klik om de opmaakprofielen van de </a:t>
            </a:r>
            <a:r>
              <a:rPr lang="nl-NL" noProof="0" dirty="0" err="1"/>
              <a:t>modeltekst</a:t>
            </a:r>
            <a:r>
              <a:rPr lang="nl-NL" noProof="0" dirty="0"/>
              <a:t>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pic>
        <p:nvPicPr>
          <p:cNvPr id="2" name="Afbeelding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4001" y="6345600"/>
            <a:ext cx="1456116" cy="350400"/>
          </a:xfrm>
          <a:prstGeom prst="rect">
            <a:avLst/>
          </a:prstGeom>
        </p:spPr>
      </p:pic>
    </p:spTree>
    <p:extLst>
      <p:ext uri="{BB962C8B-B14F-4D97-AF65-F5344CB8AC3E}">
        <p14:creationId xmlns:p14="http://schemas.microsoft.com/office/powerpoint/2010/main" val="1944457603"/>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5" r:id="rId3"/>
    <p:sldLayoutId id="2147483716" r:id="rId4"/>
    <p:sldLayoutId id="2147483717" r:id="rId5"/>
    <p:sldLayoutId id="2147483718" r:id="rId6"/>
    <p:sldLayoutId id="2147483719" r:id="rId7"/>
  </p:sldLayoutIdLst>
  <p:hf hdr="0" ftr="0" dt="0"/>
  <p:txStyles>
    <p:titleStyle>
      <a:lvl1pPr algn="l" defTabSz="1088262" rtl="0" eaLnBrk="1" fontAlgn="base" hangingPunct="1">
        <a:lnSpc>
          <a:spcPts val="2504"/>
        </a:lnSpc>
        <a:spcBef>
          <a:spcPct val="0"/>
        </a:spcBef>
        <a:spcAft>
          <a:spcPct val="0"/>
        </a:spcAft>
        <a:defRPr b="1">
          <a:solidFill>
            <a:schemeClr val="hlink"/>
          </a:solidFill>
          <a:latin typeface="+mj-lt"/>
          <a:ea typeface="+mj-ea"/>
          <a:cs typeface="+mj-cs"/>
        </a:defRPr>
      </a:lvl1pPr>
      <a:lvl2pPr algn="l" defTabSz="1088262" rtl="0" eaLnBrk="1" fontAlgn="base" hangingPunct="1">
        <a:lnSpc>
          <a:spcPts val="2504"/>
        </a:lnSpc>
        <a:spcBef>
          <a:spcPct val="0"/>
        </a:spcBef>
        <a:spcAft>
          <a:spcPct val="0"/>
        </a:spcAft>
        <a:defRPr b="1">
          <a:solidFill>
            <a:schemeClr val="hlink"/>
          </a:solidFill>
          <a:latin typeface="Arial" charset="0"/>
          <a:cs typeface="Arial" charset="0"/>
        </a:defRPr>
      </a:lvl2pPr>
      <a:lvl3pPr algn="l" defTabSz="1088262" rtl="0" eaLnBrk="1" fontAlgn="base" hangingPunct="1">
        <a:lnSpc>
          <a:spcPts val="2504"/>
        </a:lnSpc>
        <a:spcBef>
          <a:spcPct val="0"/>
        </a:spcBef>
        <a:spcAft>
          <a:spcPct val="0"/>
        </a:spcAft>
        <a:defRPr b="1">
          <a:solidFill>
            <a:schemeClr val="hlink"/>
          </a:solidFill>
          <a:latin typeface="Arial" charset="0"/>
          <a:cs typeface="Arial" charset="0"/>
        </a:defRPr>
      </a:lvl3pPr>
      <a:lvl4pPr algn="l" defTabSz="1088262" rtl="0" eaLnBrk="1" fontAlgn="base" hangingPunct="1">
        <a:lnSpc>
          <a:spcPts val="2504"/>
        </a:lnSpc>
        <a:spcBef>
          <a:spcPct val="0"/>
        </a:spcBef>
        <a:spcAft>
          <a:spcPct val="0"/>
        </a:spcAft>
        <a:defRPr b="1">
          <a:solidFill>
            <a:schemeClr val="hlink"/>
          </a:solidFill>
          <a:latin typeface="Arial" charset="0"/>
          <a:cs typeface="Arial" charset="0"/>
        </a:defRPr>
      </a:lvl4pPr>
      <a:lvl5pPr algn="l" defTabSz="1088262" rtl="0" eaLnBrk="1" fontAlgn="base" hangingPunct="1">
        <a:lnSpc>
          <a:spcPts val="2504"/>
        </a:lnSpc>
        <a:spcBef>
          <a:spcPct val="0"/>
        </a:spcBef>
        <a:spcAft>
          <a:spcPct val="0"/>
        </a:spcAft>
        <a:defRPr b="1">
          <a:solidFill>
            <a:schemeClr val="hlink"/>
          </a:solidFill>
          <a:latin typeface="Arial" charset="0"/>
          <a:cs typeface="Arial" charset="0"/>
        </a:defRPr>
      </a:lvl5pPr>
      <a:lvl6pPr marL="477047" algn="l" defTabSz="1088262" rtl="0" eaLnBrk="1" fontAlgn="base" hangingPunct="1">
        <a:lnSpc>
          <a:spcPts val="2504"/>
        </a:lnSpc>
        <a:spcBef>
          <a:spcPct val="0"/>
        </a:spcBef>
        <a:spcAft>
          <a:spcPct val="0"/>
        </a:spcAft>
        <a:defRPr b="1">
          <a:solidFill>
            <a:schemeClr val="hlink"/>
          </a:solidFill>
          <a:latin typeface="Arial" charset="0"/>
          <a:cs typeface="Arial" charset="0"/>
        </a:defRPr>
      </a:lvl6pPr>
      <a:lvl7pPr marL="954092" algn="l" defTabSz="1088262" rtl="0" eaLnBrk="1" fontAlgn="base" hangingPunct="1">
        <a:lnSpc>
          <a:spcPts val="2504"/>
        </a:lnSpc>
        <a:spcBef>
          <a:spcPct val="0"/>
        </a:spcBef>
        <a:spcAft>
          <a:spcPct val="0"/>
        </a:spcAft>
        <a:defRPr b="1">
          <a:solidFill>
            <a:schemeClr val="hlink"/>
          </a:solidFill>
          <a:latin typeface="Arial" charset="0"/>
          <a:cs typeface="Arial" charset="0"/>
        </a:defRPr>
      </a:lvl7pPr>
      <a:lvl8pPr marL="1431138" algn="l" defTabSz="1088262" rtl="0" eaLnBrk="1" fontAlgn="base" hangingPunct="1">
        <a:lnSpc>
          <a:spcPts val="2504"/>
        </a:lnSpc>
        <a:spcBef>
          <a:spcPct val="0"/>
        </a:spcBef>
        <a:spcAft>
          <a:spcPct val="0"/>
        </a:spcAft>
        <a:defRPr b="1">
          <a:solidFill>
            <a:schemeClr val="hlink"/>
          </a:solidFill>
          <a:latin typeface="Arial" charset="0"/>
          <a:cs typeface="Arial" charset="0"/>
        </a:defRPr>
      </a:lvl8pPr>
      <a:lvl9pPr marL="1908184" algn="l" defTabSz="1088262" rtl="0" eaLnBrk="1" fontAlgn="base" hangingPunct="1">
        <a:lnSpc>
          <a:spcPts val="2504"/>
        </a:lnSpc>
        <a:spcBef>
          <a:spcPct val="0"/>
        </a:spcBef>
        <a:spcAft>
          <a:spcPct val="0"/>
        </a:spcAft>
        <a:defRPr b="1">
          <a:solidFill>
            <a:schemeClr val="hlink"/>
          </a:solidFill>
          <a:latin typeface="Arial" charset="0"/>
          <a:cs typeface="Arial" charset="0"/>
        </a:defRPr>
      </a:lvl9pPr>
    </p:titleStyle>
    <p:bodyStyle>
      <a:lvl1pPr algn="l" defTabSz="1061759" rtl="0" eaLnBrk="1" fontAlgn="base" hangingPunct="1">
        <a:spcBef>
          <a:spcPct val="0"/>
        </a:spcBef>
        <a:spcAft>
          <a:spcPct val="40000"/>
        </a:spcAft>
        <a:buClr>
          <a:schemeClr val="hlink"/>
        </a:buClr>
        <a:buFont typeface="Wingdings 3" pitchFamily="18" charset="2"/>
        <a:defRPr sz="1067" b="1">
          <a:solidFill>
            <a:schemeClr val="bg1"/>
          </a:solidFill>
          <a:latin typeface="+mn-lt"/>
          <a:ea typeface="+mn-ea"/>
          <a:cs typeface="+mn-cs"/>
        </a:defRPr>
      </a:lvl1pPr>
      <a:lvl2pPr marL="1657" algn="l" defTabSz="1061759" rtl="0" eaLnBrk="1" fontAlgn="base" hangingPunct="1">
        <a:spcBef>
          <a:spcPct val="0"/>
        </a:spcBef>
        <a:spcAft>
          <a:spcPct val="40000"/>
        </a:spcAft>
        <a:buClr>
          <a:schemeClr val="hlink"/>
        </a:buClr>
        <a:buFont typeface="Wingdings 3" pitchFamily="18" charset="2"/>
        <a:defRPr sz="1067">
          <a:solidFill>
            <a:schemeClr val="hlink"/>
          </a:solidFill>
          <a:latin typeface="+mn-lt"/>
          <a:cs typeface="+mn-cs"/>
        </a:defRPr>
      </a:lvl2pPr>
      <a:lvl3pPr marL="278277" indent="-274964" algn="l" defTabSz="1061759" rtl="0" eaLnBrk="1" fontAlgn="base" hangingPunct="1">
        <a:spcBef>
          <a:spcPct val="0"/>
        </a:spcBef>
        <a:spcAft>
          <a:spcPct val="40000"/>
        </a:spcAft>
        <a:buClr>
          <a:schemeClr val="hlink"/>
        </a:buClr>
        <a:buFont typeface="Wingdings 3" pitchFamily="18" charset="2"/>
        <a:buChar char="}"/>
        <a:defRPr sz="1067">
          <a:solidFill>
            <a:schemeClr val="hlink"/>
          </a:solidFill>
          <a:latin typeface="+mn-lt"/>
          <a:cs typeface="+mn-cs"/>
        </a:defRPr>
      </a:lvl3pPr>
      <a:lvl4pPr marL="568148" indent="-28821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4pPr>
      <a:lvl5pPr marL="84477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5pPr>
      <a:lvl6pPr marL="1321815"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6pPr>
      <a:lvl7pPr marL="179886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7pPr>
      <a:lvl8pPr marL="2275907"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8pPr>
      <a:lvl9pPr marL="2752953"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9pPr>
    </p:bodyStyle>
    <p:otherStyle>
      <a:defPPr>
        <a:defRPr lang="nl-NL"/>
      </a:defPPr>
      <a:lvl1pPr marL="0" algn="l" defTabSz="954092" rtl="0" eaLnBrk="1" latinLnBrk="0" hangingPunct="1">
        <a:defRPr sz="1867" kern="1200">
          <a:solidFill>
            <a:schemeClr val="tx1"/>
          </a:solidFill>
          <a:latin typeface="+mn-lt"/>
          <a:ea typeface="+mn-ea"/>
          <a:cs typeface="+mn-cs"/>
        </a:defRPr>
      </a:lvl1pPr>
      <a:lvl2pPr marL="477047" algn="l" defTabSz="954092" rtl="0" eaLnBrk="1" latinLnBrk="0" hangingPunct="1">
        <a:defRPr sz="1867" kern="1200">
          <a:solidFill>
            <a:schemeClr val="tx1"/>
          </a:solidFill>
          <a:latin typeface="+mn-lt"/>
          <a:ea typeface="+mn-ea"/>
          <a:cs typeface="+mn-cs"/>
        </a:defRPr>
      </a:lvl2pPr>
      <a:lvl3pPr marL="954092" algn="l" defTabSz="954092" rtl="0" eaLnBrk="1" latinLnBrk="0" hangingPunct="1">
        <a:defRPr sz="1867" kern="1200">
          <a:solidFill>
            <a:schemeClr val="tx1"/>
          </a:solidFill>
          <a:latin typeface="+mn-lt"/>
          <a:ea typeface="+mn-ea"/>
          <a:cs typeface="+mn-cs"/>
        </a:defRPr>
      </a:lvl3pPr>
      <a:lvl4pPr marL="1431138" algn="l" defTabSz="954092" rtl="0" eaLnBrk="1" latinLnBrk="0" hangingPunct="1">
        <a:defRPr sz="1867" kern="1200">
          <a:solidFill>
            <a:schemeClr val="tx1"/>
          </a:solidFill>
          <a:latin typeface="+mn-lt"/>
          <a:ea typeface="+mn-ea"/>
          <a:cs typeface="+mn-cs"/>
        </a:defRPr>
      </a:lvl4pPr>
      <a:lvl5pPr marL="1908184" algn="l" defTabSz="954092" rtl="0" eaLnBrk="1" latinLnBrk="0" hangingPunct="1">
        <a:defRPr sz="1867" kern="1200">
          <a:solidFill>
            <a:schemeClr val="tx1"/>
          </a:solidFill>
          <a:latin typeface="+mn-lt"/>
          <a:ea typeface="+mn-ea"/>
          <a:cs typeface="+mn-cs"/>
        </a:defRPr>
      </a:lvl5pPr>
      <a:lvl6pPr marL="2385230" algn="l" defTabSz="954092" rtl="0" eaLnBrk="1" latinLnBrk="0" hangingPunct="1">
        <a:defRPr sz="1867" kern="1200">
          <a:solidFill>
            <a:schemeClr val="tx1"/>
          </a:solidFill>
          <a:latin typeface="+mn-lt"/>
          <a:ea typeface="+mn-ea"/>
          <a:cs typeface="+mn-cs"/>
        </a:defRPr>
      </a:lvl6pPr>
      <a:lvl7pPr marL="2862276" algn="l" defTabSz="954092" rtl="0" eaLnBrk="1" latinLnBrk="0" hangingPunct="1">
        <a:defRPr sz="1867" kern="1200">
          <a:solidFill>
            <a:schemeClr val="tx1"/>
          </a:solidFill>
          <a:latin typeface="+mn-lt"/>
          <a:ea typeface="+mn-ea"/>
          <a:cs typeface="+mn-cs"/>
        </a:defRPr>
      </a:lvl7pPr>
      <a:lvl8pPr marL="3339322" algn="l" defTabSz="954092" rtl="0" eaLnBrk="1" latinLnBrk="0" hangingPunct="1">
        <a:defRPr sz="1867" kern="1200">
          <a:solidFill>
            <a:schemeClr val="tx1"/>
          </a:solidFill>
          <a:latin typeface="+mn-lt"/>
          <a:ea typeface="+mn-ea"/>
          <a:cs typeface="+mn-cs"/>
        </a:defRPr>
      </a:lvl8pPr>
      <a:lvl9pPr marL="3816367" algn="l" defTabSz="954092"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0541"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2118" y="2118"/>
                        <a:ext cx="2116" cy="2116"/>
                      </a:xfrm>
                      <a:prstGeom prst="rect">
                        <a:avLst/>
                      </a:prstGeom>
                    </p:spPr>
                  </p:pic>
                </p:oleObj>
              </mc:Fallback>
            </mc:AlternateContent>
          </a:graphicData>
        </a:graphic>
      </p:graphicFrame>
      <p:sp>
        <p:nvSpPr>
          <p:cNvPr id="26626" name="Rectangle 2"/>
          <p:cNvSpPr>
            <a:spLocks noGrp="1" noChangeArrowheads="1"/>
          </p:cNvSpPr>
          <p:nvPr>
            <p:ph type="title"/>
          </p:nvPr>
        </p:nvSpPr>
        <p:spPr bwMode="auto">
          <a:xfrm>
            <a:off x="2714965" y="289410"/>
            <a:ext cx="9087892" cy="55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noProof="0" dirty="0"/>
              <a:t>Klik om het opmaakprofiel te bewerken</a:t>
            </a:r>
          </a:p>
        </p:txBody>
      </p:sp>
      <p:sp>
        <p:nvSpPr>
          <p:cNvPr id="26631" name="Rectangle 7"/>
          <p:cNvSpPr>
            <a:spLocks noGrp="1" noChangeArrowheads="1"/>
          </p:cNvSpPr>
          <p:nvPr>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fld id="{64968C61-D2AE-4356-8B19-3BEB45AA5B63}" type="slidenum">
              <a:rPr lang="nl-NL">
                <a:solidFill>
                  <a:srgbClr val="004C4C"/>
                </a:solidFill>
              </a:rPr>
              <a:pPr/>
              <a:t>‹#›</a:t>
            </a:fld>
            <a:endParaRPr lang="nl-NL" dirty="0">
              <a:solidFill>
                <a:srgbClr val="004C4C"/>
              </a:solidFill>
            </a:endParaRPr>
          </a:p>
        </p:txBody>
      </p:sp>
      <p:sp>
        <p:nvSpPr>
          <p:cNvPr id="26643" name="Rectangle 19"/>
          <p:cNvSpPr>
            <a:spLocks noGrp="1" noChangeArrowheads="1"/>
          </p:cNvSpPr>
          <p:nvPr>
            <p:ph type="body" idx="1"/>
          </p:nvPr>
        </p:nvSpPr>
        <p:spPr bwMode="auto">
          <a:xfrm>
            <a:off x="2714965" y="1118764"/>
            <a:ext cx="9087892" cy="48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0" bIns="36624" numCol="1" anchor="t" anchorCtr="0" compatLnSpc="1">
            <a:prstTxWarp prst="textNoShape">
              <a:avLst/>
            </a:prstTxWarp>
          </a:bodyPr>
          <a:lstStyle/>
          <a:p>
            <a:pPr lvl="0"/>
            <a:r>
              <a:rPr lang="nl-NL" noProof="0" dirty="0"/>
              <a:t>Klik om de opmaakprofielen van de </a:t>
            </a:r>
            <a:r>
              <a:rPr lang="nl-NL" noProof="0" dirty="0" err="1"/>
              <a:t>modeltekst</a:t>
            </a:r>
            <a:r>
              <a:rPr lang="nl-NL" noProof="0" dirty="0"/>
              <a:t>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pic>
        <p:nvPicPr>
          <p:cNvPr id="2" name="Afbeelding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001" y="6345600"/>
            <a:ext cx="1456116" cy="350400"/>
          </a:xfrm>
          <a:prstGeom prst="rect">
            <a:avLst/>
          </a:prstGeom>
        </p:spPr>
      </p:pic>
    </p:spTree>
    <p:extLst>
      <p:ext uri="{BB962C8B-B14F-4D97-AF65-F5344CB8AC3E}">
        <p14:creationId xmlns:p14="http://schemas.microsoft.com/office/powerpoint/2010/main" val="413680698"/>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Lst>
  <p:hf hdr="0" ftr="0" dt="0"/>
  <p:txStyles>
    <p:titleStyle>
      <a:lvl1pPr algn="l" defTabSz="1088262" rtl="0" eaLnBrk="1" fontAlgn="base" hangingPunct="1">
        <a:lnSpc>
          <a:spcPts val="2504"/>
        </a:lnSpc>
        <a:spcBef>
          <a:spcPct val="0"/>
        </a:spcBef>
        <a:spcAft>
          <a:spcPct val="0"/>
        </a:spcAft>
        <a:defRPr b="1">
          <a:solidFill>
            <a:schemeClr val="hlink"/>
          </a:solidFill>
          <a:latin typeface="+mj-lt"/>
          <a:ea typeface="+mj-ea"/>
          <a:cs typeface="+mj-cs"/>
        </a:defRPr>
      </a:lvl1pPr>
      <a:lvl2pPr algn="l" defTabSz="1088262" rtl="0" eaLnBrk="1" fontAlgn="base" hangingPunct="1">
        <a:lnSpc>
          <a:spcPts val="2504"/>
        </a:lnSpc>
        <a:spcBef>
          <a:spcPct val="0"/>
        </a:spcBef>
        <a:spcAft>
          <a:spcPct val="0"/>
        </a:spcAft>
        <a:defRPr b="1">
          <a:solidFill>
            <a:schemeClr val="hlink"/>
          </a:solidFill>
          <a:latin typeface="Arial" charset="0"/>
          <a:cs typeface="Arial" charset="0"/>
        </a:defRPr>
      </a:lvl2pPr>
      <a:lvl3pPr algn="l" defTabSz="1088262" rtl="0" eaLnBrk="1" fontAlgn="base" hangingPunct="1">
        <a:lnSpc>
          <a:spcPts val="2504"/>
        </a:lnSpc>
        <a:spcBef>
          <a:spcPct val="0"/>
        </a:spcBef>
        <a:spcAft>
          <a:spcPct val="0"/>
        </a:spcAft>
        <a:defRPr b="1">
          <a:solidFill>
            <a:schemeClr val="hlink"/>
          </a:solidFill>
          <a:latin typeface="Arial" charset="0"/>
          <a:cs typeface="Arial" charset="0"/>
        </a:defRPr>
      </a:lvl3pPr>
      <a:lvl4pPr algn="l" defTabSz="1088262" rtl="0" eaLnBrk="1" fontAlgn="base" hangingPunct="1">
        <a:lnSpc>
          <a:spcPts val="2504"/>
        </a:lnSpc>
        <a:spcBef>
          <a:spcPct val="0"/>
        </a:spcBef>
        <a:spcAft>
          <a:spcPct val="0"/>
        </a:spcAft>
        <a:defRPr b="1">
          <a:solidFill>
            <a:schemeClr val="hlink"/>
          </a:solidFill>
          <a:latin typeface="Arial" charset="0"/>
          <a:cs typeface="Arial" charset="0"/>
        </a:defRPr>
      </a:lvl4pPr>
      <a:lvl5pPr algn="l" defTabSz="1088262" rtl="0" eaLnBrk="1" fontAlgn="base" hangingPunct="1">
        <a:lnSpc>
          <a:spcPts val="2504"/>
        </a:lnSpc>
        <a:spcBef>
          <a:spcPct val="0"/>
        </a:spcBef>
        <a:spcAft>
          <a:spcPct val="0"/>
        </a:spcAft>
        <a:defRPr b="1">
          <a:solidFill>
            <a:schemeClr val="hlink"/>
          </a:solidFill>
          <a:latin typeface="Arial" charset="0"/>
          <a:cs typeface="Arial" charset="0"/>
        </a:defRPr>
      </a:lvl5pPr>
      <a:lvl6pPr marL="477047" algn="l" defTabSz="1088262" rtl="0" eaLnBrk="1" fontAlgn="base" hangingPunct="1">
        <a:lnSpc>
          <a:spcPts val="2504"/>
        </a:lnSpc>
        <a:spcBef>
          <a:spcPct val="0"/>
        </a:spcBef>
        <a:spcAft>
          <a:spcPct val="0"/>
        </a:spcAft>
        <a:defRPr b="1">
          <a:solidFill>
            <a:schemeClr val="hlink"/>
          </a:solidFill>
          <a:latin typeface="Arial" charset="0"/>
          <a:cs typeface="Arial" charset="0"/>
        </a:defRPr>
      </a:lvl6pPr>
      <a:lvl7pPr marL="954092" algn="l" defTabSz="1088262" rtl="0" eaLnBrk="1" fontAlgn="base" hangingPunct="1">
        <a:lnSpc>
          <a:spcPts val="2504"/>
        </a:lnSpc>
        <a:spcBef>
          <a:spcPct val="0"/>
        </a:spcBef>
        <a:spcAft>
          <a:spcPct val="0"/>
        </a:spcAft>
        <a:defRPr b="1">
          <a:solidFill>
            <a:schemeClr val="hlink"/>
          </a:solidFill>
          <a:latin typeface="Arial" charset="0"/>
          <a:cs typeface="Arial" charset="0"/>
        </a:defRPr>
      </a:lvl7pPr>
      <a:lvl8pPr marL="1431138" algn="l" defTabSz="1088262" rtl="0" eaLnBrk="1" fontAlgn="base" hangingPunct="1">
        <a:lnSpc>
          <a:spcPts val="2504"/>
        </a:lnSpc>
        <a:spcBef>
          <a:spcPct val="0"/>
        </a:spcBef>
        <a:spcAft>
          <a:spcPct val="0"/>
        </a:spcAft>
        <a:defRPr b="1">
          <a:solidFill>
            <a:schemeClr val="hlink"/>
          </a:solidFill>
          <a:latin typeface="Arial" charset="0"/>
          <a:cs typeface="Arial" charset="0"/>
        </a:defRPr>
      </a:lvl8pPr>
      <a:lvl9pPr marL="1908184" algn="l" defTabSz="1088262" rtl="0" eaLnBrk="1" fontAlgn="base" hangingPunct="1">
        <a:lnSpc>
          <a:spcPts val="2504"/>
        </a:lnSpc>
        <a:spcBef>
          <a:spcPct val="0"/>
        </a:spcBef>
        <a:spcAft>
          <a:spcPct val="0"/>
        </a:spcAft>
        <a:defRPr b="1">
          <a:solidFill>
            <a:schemeClr val="hlink"/>
          </a:solidFill>
          <a:latin typeface="Arial" charset="0"/>
          <a:cs typeface="Arial" charset="0"/>
        </a:defRPr>
      </a:lvl9pPr>
    </p:titleStyle>
    <p:bodyStyle>
      <a:lvl1pPr algn="l" defTabSz="1061759" rtl="0" eaLnBrk="1" fontAlgn="base" hangingPunct="1">
        <a:spcBef>
          <a:spcPct val="0"/>
        </a:spcBef>
        <a:spcAft>
          <a:spcPct val="40000"/>
        </a:spcAft>
        <a:buClr>
          <a:schemeClr val="hlink"/>
        </a:buClr>
        <a:buFont typeface="Wingdings 3" pitchFamily="18" charset="2"/>
        <a:defRPr sz="1067" b="1">
          <a:solidFill>
            <a:schemeClr val="bg1"/>
          </a:solidFill>
          <a:latin typeface="+mn-lt"/>
          <a:ea typeface="+mn-ea"/>
          <a:cs typeface="+mn-cs"/>
        </a:defRPr>
      </a:lvl1pPr>
      <a:lvl2pPr marL="1657" algn="l" defTabSz="1061759" rtl="0" eaLnBrk="1" fontAlgn="base" hangingPunct="1">
        <a:spcBef>
          <a:spcPct val="0"/>
        </a:spcBef>
        <a:spcAft>
          <a:spcPct val="40000"/>
        </a:spcAft>
        <a:buClr>
          <a:schemeClr val="hlink"/>
        </a:buClr>
        <a:buFont typeface="Wingdings 3" pitchFamily="18" charset="2"/>
        <a:defRPr sz="1067">
          <a:solidFill>
            <a:schemeClr val="hlink"/>
          </a:solidFill>
          <a:latin typeface="+mn-lt"/>
          <a:cs typeface="+mn-cs"/>
        </a:defRPr>
      </a:lvl2pPr>
      <a:lvl3pPr marL="278277" indent="-274964" algn="l" defTabSz="1061759" rtl="0" eaLnBrk="1" fontAlgn="base" hangingPunct="1">
        <a:spcBef>
          <a:spcPct val="0"/>
        </a:spcBef>
        <a:spcAft>
          <a:spcPct val="40000"/>
        </a:spcAft>
        <a:buClr>
          <a:schemeClr val="hlink"/>
        </a:buClr>
        <a:buFont typeface="Wingdings 3" pitchFamily="18" charset="2"/>
        <a:buChar char="}"/>
        <a:defRPr sz="1067">
          <a:solidFill>
            <a:schemeClr val="hlink"/>
          </a:solidFill>
          <a:latin typeface="+mn-lt"/>
          <a:cs typeface="+mn-cs"/>
        </a:defRPr>
      </a:lvl3pPr>
      <a:lvl4pPr marL="568148" indent="-28821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4pPr>
      <a:lvl5pPr marL="84477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5pPr>
      <a:lvl6pPr marL="1321815"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6pPr>
      <a:lvl7pPr marL="179886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7pPr>
      <a:lvl8pPr marL="2275907"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8pPr>
      <a:lvl9pPr marL="2752953"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9pPr>
    </p:bodyStyle>
    <p:otherStyle>
      <a:defPPr>
        <a:defRPr lang="nl-NL"/>
      </a:defPPr>
      <a:lvl1pPr marL="0" algn="l" defTabSz="954092" rtl="0" eaLnBrk="1" latinLnBrk="0" hangingPunct="1">
        <a:defRPr sz="1867" kern="1200">
          <a:solidFill>
            <a:schemeClr val="tx1"/>
          </a:solidFill>
          <a:latin typeface="+mn-lt"/>
          <a:ea typeface="+mn-ea"/>
          <a:cs typeface="+mn-cs"/>
        </a:defRPr>
      </a:lvl1pPr>
      <a:lvl2pPr marL="477047" algn="l" defTabSz="954092" rtl="0" eaLnBrk="1" latinLnBrk="0" hangingPunct="1">
        <a:defRPr sz="1867" kern="1200">
          <a:solidFill>
            <a:schemeClr val="tx1"/>
          </a:solidFill>
          <a:latin typeface="+mn-lt"/>
          <a:ea typeface="+mn-ea"/>
          <a:cs typeface="+mn-cs"/>
        </a:defRPr>
      </a:lvl2pPr>
      <a:lvl3pPr marL="954092" algn="l" defTabSz="954092" rtl="0" eaLnBrk="1" latinLnBrk="0" hangingPunct="1">
        <a:defRPr sz="1867" kern="1200">
          <a:solidFill>
            <a:schemeClr val="tx1"/>
          </a:solidFill>
          <a:latin typeface="+mn-lt"/>
          <a:ea typeface="+mn-ea"/>
          <a:cs typeface="+mn-cs"/>
        </a:defRPr>
      </a:lvl3pPr>
      <a:lvl4pPr marL="1431138" algn="l" defTabSz="954092" rtl="0" eaLnBrk="1" latinLnBrk="0" hangingPunct="1">
        <a:defRPr sz="1867" kern="1200">
          <a:solidFill>
            <a:schemeClr val="tx1"/>
          </a:solidFill>
          <a:latin typeface="+mn-lt"/>
          <a:ea typeface="+mn-ea"/>
          <a:cs typeface="+mn-cs"/>
        </a:defRPr>
      </a:lvl4pPr>
      <a:lvl5pPr marL="1908184" algn="l" defTabSz="954092" rtl="0" eaLnBrk="1" latinLnBrk="0" hangingPunct="1">
        <a:defRPr sz="1867" kern="1200">
          <a:solidFill>
            <a:schemeClr val="tx1"/>
          </a:solidFill>
          <a:latin typeface="+mn-lt"/>
          <a:ea typeface="+mn-ea"/>
          <a:cs typeface="+mn-cs"/>
        </a:defRPr>
      </a:lvl5pPr>
      <a:lvl6pPr marL="2385230" algn="l" defTabSz="954092" rtl="0" eaLnBrk="1" latinLnBrk="0" hangingPunct="1">
        <a:defRPr sz="1867" kern="1200">
          <a:solidFill>
            <a:schemeClr val="tx1"/>
          </a:solidFill>
          <a:latin typeface="+mn-lt"/>
          <a:ea typeface="+mn-ea"/>
          <a:cs typeface="+mn-cs"/>
        </a:defRPr>
      </a:lvl6pPr>
      <a:lvl7pPr marL="2862276" algn="l" defTabSz="954092" rtl="0" eaLnBrk="1" latinLnBrk="0" hangingPunct="1">
        <a:defRPr sz="1867" kern="1200">
          <a:solidFill>
            <a:schemeClr val="tx1"/>
          </a:solidFill>
          <a:latin typeface="+mn-lt"/>
          <a:ea typeface="+mn-ea"/>
          <a:cs typeface="+mn-cs"/>
        </a:defRPr>
      </a:lvl7pPr>
      <a:lvl8pPr marL="3339322" algn="l" defTabSz="954092" rtl="0" eaLnBrk="1" latinLnBrk="0" hangingPunct="1">
        <a:defRPr sz="1867" kern="1200">
          <a:solidFill>
            <a:schemeClr val="tx1"/>
          </a:solidFill>
          <a:latin typeface="+mn-lt"/>
          <a:ea typeface="+mn-ea"/>
          <a:cs typeface="+mn-cs"/>
        </a:defRPr>
      </a:lvl8pPr>
      <a:lvl9pPr marL="3816367" algn="l" defTabSz="954092" rtl="0" eaLnBrk="1" latinLnBrk="0" hangingPunct="1">
        <a:defRPr sz="18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714965" y="289410"/>
            <a:ext cx="9087892" cy="55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a:t>Klik om het opmaakprofiel te bewerken</a:t>
            </a:r>
          </a:p>
        </p:txBody>
      </p:sp>
      <p:sp>
        <p:nvSpPr>
          <p:cNvPr id="26631" name="Rectangle 7"/>
          <p:cNvSpPr>
            <a:spLocks noGrp="1" noChangeArrowheads="1"/>
          </p:cNvSpPr>
          <p:nvPr>
            <p:ph type="sldNum" sz="quarter" idx="4"/>
          </p:nvPr>
        </p:nvSpPr>
        <p:spPr bwMode="auto">
          <a:xfrm>
            <a:off x="10946738" y="6368453"/>
            <a:ext cx="866980"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88262">
              <a:defRPr sz="1067">
                <a:solidFill>
                  <a:schemeClr val="hlink"/>
                </a:solidFill>
              </a:defRPr>
            </a:lvl1pPr>
          </a:lstStyle>
          <a:p>
            <a:fld id="{64968C61-D2AE-4356-8B19-3BEB45AA5B63}" type="slidenum">
              <a:rPr lang="nl-NL"/>
              <a:pPr/>
              <a:t>‹#›</a:t>
            </a:fld>
            <a:endParaRPr lang="nl-NL"/>
          </a:p>
        </p:txBody>
      </p:sp>
      <p:sp>
        <p:nvSpPr>
          <p:cNvPr id="26643" name="Rectangle 19"/>
          <p:cNvSpPr>
            <a:spLocks noGrp="1" noChangeArrowheads="1"/>
          </p:cNvSpPr>
          <p:nvPr>
            <p:ph type="body" idx="1"/>
          </p:nvPr>
        </p:nvSpPr>
        <p:spPr bwMode="auto">
          <a:xfrm>
            <a:off x="2714965" y="1118764"/>
            <a:ext cx="9087892" cy="48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0" bIns="36624"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59649317"/>
      </p:ext>
    </p:extLst>
  </p:cSld>
  <p:clrMap bg1="dk2" tx1="lt1" bg2="dk1" tx2="lt2" accent1="accent1" accent2="accent2" accent3="accent3" accent4="accent4" accent5="accent5" accent6="accent6" hlink="hlink" folHlink="folHlink"/>
  <p:sldLayoutIdLst>
    <p:sldLayoutId id="2147483758" r:id="rId1"/>
    <p:sldLayoutId id="2147483759" r:id="rId2"/>
  </p:sldLayoutIdLst>
  <p:hf hdr="0" ftr="0" dt="0"/>
  <p:txStyles>
    <p:titleStyle>
      <a:lvl1pPr algn="l" defTabSz="1088262" rtl="0" eaLnBrk="1" fontAlgn="base" hangingPunct="1">
        <a:lnSpc>
          <a:spcPts val="2504"/>
        </a:lnSpc>
        <a:spcBef>
          <a:spcPct val="0"/>
        </a:spcBef>
        <a:spcAft>
          <a:spcPct val="0"/>
        </a:spcAft>
        <a:defRPr b="1">
          <a:solidFill>
            <a:schemeClr val="hlink"/>
          </a:solidFill>
          <a:latin typeface="Univers 47 CondensedLight" panose="00000700000000000000" pitchFamily="2" charset="0"/>
          <a:ea typeface="+mj-ea"/>
          <a:cs typeface="+mj-cs"/>
        </a:defRPr>
      </a:lvl1pPr>
      <a:lvl2pPr algn="l" defTabSz="1088262" rtl="0" eaLnBrk="1" fontAlgn="base" hangingPunct="1">
        <a:lnSpc>
          <a:spcPts val="2504"/>
        </a:lnSpc>
        <a:spcBef>
          <a:spcPct val="0"/>
        </a:spcBef>
        <a:spcAft>
          <a:spcPct val="0"/>
        </a:spcAft>
        <a:defRPr b="1">
          <a:solidFill>
            <a:schemeClr val="hlink"/>
          </a:solidFill>
          <a:latin typeface="Arial" charset="0"/>
          <a:cs typeface="Arial" charset="0"/>
        </a:defRPr>
      </a:lvl2pPr>
      <a:lvl3pPr algn="l" defTabSz="1088262" rtl="0" eaLnBrk="1" fontAlgn="base" hangingPunct="1">
        <a:lnSpc>
          <a:spcPts val="2504"/>
        </a:lnSpc>
        <a:spcBef>
          <a:spcPct val="0"/>
        </a:spcBef>
        <a:spcAft>
          <a:spcPct val="0"/>
        </a:spcAft>
        <a:defRPr b="1">
          <a:solidFill>
            <a:schemeClr val="hlink"/>
          </a:solidFill>
          <a:latin typeface="Arial" charset="0"/>
          <a:cs typeface="Arial" charset="0"/>
        </a:defRPr>
      </a:lvl3pPr>
      <a:lvl4pPr algn="l" defTabSz="1088262" rtl="0" eaLnBrk="1" fontAlgn="base" hangingPunct="1">
        <a:lnSpc>
          <a:spcPts val="2504"/>
        </a:lnSpc>
        <a:spcBef>
          <a:spcPct val="0"/>
        </a:spcBef>
        <a:spcAft>
          <a:spcPct val="0"/>
        </a:spcAft>
        <a:defRPr b="1">
          <a:solidFill>
            <a:schemeClr val="hlink"/>
          </a:solidFill>
          <a:latin typeface="Arial" charset="0"/>
          <a:cs typeface="Arial" charset="0"/>
        </a:defRPr>
      </a:lvl4pPr>
      <a:lvl5pPr algn="l" defTabSz="1088262" rtl="0" eaLnBrk="1" fontAlgn="base" hangingPunct="1">
        <a:lnSpc>
          <a:spcPts val="2504"/>
        </a:lnSpc>
        <a:spcBef>
          <a:spcPct val="0"/>
        </a:spcBef>
        <a:spcAft>
          <a:spcPct val="0"/>
        </a:spcAft>
        <a:defRPr b="1">
          <a:solidFill>
            <a:schemeClr val="hlink"/>
          </a:solidFill>
          <a:latin typeface="Arial" charset="0"/>
          <a:cs typeface="Arial" charset="0"/>
        </a:defRPr>
      </a:lvl5pPr>
      <a:lvl6pPr marL="477047" algn="l" defTabSz="1088262" rtl="0" eaLnBrk="1" fontAlgn="base" hangingPunct="1">
        <a:lnSpc>
          <a:spcPts val="2504"/>
        </a:lnSpc>
        <a:spcBef>
          <a:spcPct val="0"/>
        </a:spcBef>
        <a:spcAft>
          <a:spcPct val="0"/>
        </a:spcAft>
        <a:defRPr b="1">
          <a:solidFill>
            <a:schemeClr val="hlink"/>
          </a:solidFill>
          <a:latin typeface="Arial" charset="0"/>
          <a:cs typeface="Arial" charset="0"/>
        </a:defRPr>
      </a:lvl6pPr>
      <a:lvl7pPr marL="954092" algn="l" defTabSz="1088262" rtl="0" eaLnBrk="1" fontAlgn="base" hangingPunct="1">
        <a:lnSpc>
          <a:spcPts val="2504"/>
        </a:lnSpc>
        <a:spcBef>
          <a:spcPct val="0"/>
        </a:spcBef>
        <a:spcAft>
          <a:spcPct val="0"/>
        </a:spcAft>
        <a:defRPr b="1">
          <a:solidFill>
            <a:schemeClr val="hlink"/>
          </a:solidFill>
          <a:latin typeface="Arial" charset="0"/>
          <a:cs typeface="Arial" charset="0"/>
        </a:defRPr>
      </a:lvl7pPr>
      <a:lvl8pPr marL="1431138" algn="l" defTabSz="1088262" rtl="0" eaLnBrk="1" fontAlgn="base" hangingPunct="1">
        <a:lnSpc>
          <a:spcPts val="2504"/>
        </a:lnSpc>
        <a:spcBef>
          <a:spcPct val="0"/>
        </a:spcBef>
        <a:spcAft>
          <a:spcPct val="0"/>
        </a:spcAft>
        <a:defRPr b="1">
          <a:solidFill>
            <a:schemeClr val="hlink"/>
          </a:solidFill>
          <a:latin typeface="Arial" charset="0"/>
          <a:cs typeface="Arial" charset="0"/>
        </a:defRPr>
      </a:lvl8pPr>
      <a:lvl9pPr marL="1908184" algn="l" defTabSz="1088262" rtl="0" eaLnBrk="1" fontAlgn="base" hangingPunct="1">
        <a:lnSpc>
          <a:spcPts val="2504"/>
        </a:lnSpc>
        <a:spcBef>
          <a:spcPct val="0"/>
        </a:spcBef>
        <a:spcAft>
          <a:spcPct val="0"/>
        </a:spcAft>
        <a:defRPr b="1">
          <a:solidFill>
            <a:schemeClr val="hlink"/>
          </a:solidFill>
          <a:latin typeface="Arial" charset="0"/>
          <a:cs typeface="Arial" charset="0"/>
        </a:defRPr>
      </a:lvl9pPr>
    </p:titleStyle>
    <p:bodyStyle>
      <a:lvl1pPr algn="l" defTabSz="1061759" rtl="0" eaLnBrk="1" fontAlgn="base" hangingPunct="1">
        <a:spcBef>
          <a:spcPct val="0"/>
        </a:spcBef>
        <a:spcAft>
          <a:spcPct val="40000"/>
        </a:spcAft>
        <a:buClr>
          <a:schemeClr val="hlink"/>
        </a:buClr>
        <a:buFont typeface="Wingdings 3" pitchFamily="18" charset="2"/>
        <a:defRPr sz="1067" b="1">
          <a:solidFill>
            <a:schemeClr val="bg1"/>
          </a:solidFill>
          <a:latin typeface="+mn-lt"/>
          <a:ea typeface="+mn-ea"/>
          <a:cs typeface="+mn-cs"/>
        </a:defRPr>
      </a:lvl1pPr>
      <a:lvl2pPr marL="1657" algn="l" defTabSz="1061759" rtl="0" eaLnBrk="1" fontAlgn="base" hangingPunct="1">
        <a:spcBef>
          <a:spcPct val="0"/>
        </a:spcBef>
        <a:spcAft>
          <a:spcPct val="40000"/>
        </a:spcAft>
        <a:buClr>
          <a:schemeClr val="hlink"/>
        </a:buClr>
        <a:buFont typeface="Wingdings 3" pitchFamily="18" charset="2"/>
        <a:defRPr sz="1067">
          <a:solidFill>
            <a:schemeClr val="hlink"/>
          </a:solidFill>
          <a:latin typeface="+mn-lt"/>
          <a:cs typeface="+mn-cs"/>
        </a:defRPr>
      </a:lvl2pPr>
      <a:lvl3pPr marL="278277" indent="-274964" algn="l" defTabSz="1061759" rtl="0" eaLnBrk="1" fontAlgn="base" hangingPunct="1">
        <a:spcBef>
          <a:spcPct val="0"/>
        </a:spcBef>
        <a:spcAft>
          <a:spcPct val="40000"/>
        </a:spcAft>
        <a:buClr>
          <a:schemeClr val="hlink"/>
        </a:buClr>
        <a:buFont typeface="Wingdings 3" pitchFamily="18" charset="2"/>
        <a:buChar char="}"/>
        <a:defRPr sz="1067">
          <a:solidFill>
            <a:schemeClr val="hlink"/>
          </a:solidFill>
          <a:latin typeface="+mn-lt"/>
          <a:cs typeface="+mn-cs"/>
        </a:defRPr>
      </a:lvl3pPr>
      <a:lvl4pPr marL="568148" indent="-28821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4pPr>
      <a:lvl5pPr marL="84477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5pPr>
      <a:lvl6pPr marL="1321815"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6pPr>
      <a:lvl7pPr marL="179886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7pPr>
      <a:lvl8pPr marL="2275907"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8pPr>
      <a:lvl9pPr marL="2752953"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9pPr>
    </p:bodyStyle>
    <p:otherStyle>
      <a:defPPr>
        <a:defRPr lang="nl-NL"/>
      </a:defPPr>
      <a:lvl1pPr marL="0" algn="l" defTabSz="954092" rtl="0" eaLnBrk="1" latinLnBrk="0" hangingPunct="1">
        <a:defRPr sz="1867" kern="1200">
          <a:solidFill>
            <a:schemeClr val="tx1"/>
          </a:solidFill>
          <a:latin typeface="+mn-lt"/>
          <a:ea typeface="+mn-ea"/>
          <a:cs typeface="+mn-cs"/>
        </a:defRPr>
      </a:lvl1pPr>
      <a:lvl2pPr marL="477047" algn="l" defTabSz="954092" rtl="0" eaLnBrk="1" latinLnBrk="0" hangingPunct="1">
        <a:defRPr sz="1867" kern="1200">
          <a:solidFill>
            <a:schemeClr val="tx1"/>
          </a:solidFill>
          <a:latin typeface="+mn-lt"/>
          <a:ea typeface="+mn-ea"/>
          <a:cs typeface="+mn-cs"/>
        </a:defRPr>
      </a:lvl2pPr>
      <a:lvl3pPr marL="954092" algn="l" defTabSz="954092" rtl="0" eaLnBrk="1" latinLnBrk="0" hangingPunct="1">
        <a:defRPr sz="1867" kern="1200">
          <a:solidFill>
            <a:schemeClr val="tx1"/>
          </a:solidFill>
          <a:latin typeface="+mn-lt"/>
          <a:ea typeface="+mn-ea"/>
          <a:cs typeface="+mn-cs"/>
        </a:defRPr>
      </a:lvl3pPr>
      <a:lvl4pPr marL="1431138" algn="l" defTabSz="954092" rtl="0" eaLnBrk="1" latinLnBrk="0" hangingPunct="1">
        <a:defRPr sz="1867" kern="1200">
          <a:solidFill>
            <a:schemeClr val="tx1"/>
          </a:solidFill>
          <a:latin typeface="+mn-lt"/>
          <a:ea typeface="+mn-ea"/>
          <a:cs typeface="+mn-cs"/>
        </a:defRPr>
      </a:lvl4pPr>
      <a:lvl5pPr marL="1908184" algn="l" defTabSz="954092" rtl="0" eaLnBrk="1" latinLnBrk="0" hangingPunct="1">
        <a:defRPr sz="1867" kern="1200">
          <a:solidFill>
            <a:schemeClr val="tx1"/>
          </a:solidFill>
          <a:latin typeface="+mn-lt"/>
          <a:ea typeface="+mn-ea"/>
          <a:cs typeface="+mn-cs"/>
        </a:defRPr>
      </a:lvl5pPr>
      <a:lvl6pPr marL="2385230" algn="l" defTabSz="954092" rtl="0" eaLnBrk="1" latinLnBrk="0" hangingPunct="1">
        <a:defRPr sz="1867" kern="1200">
          <a:solidFill>
            <a:schemeClr val="tx1"/>
          </a:solidFill>
          <a:latin typeface="+mn-lt"/>
          <a:ea typeface="+mn-ea"/>
          <a:cs typeface="+mn-cs"/>
        </a:defRPr>
      </a:lvl6pPr>
      <a:lvl7pPr marL="2862276" algn="l" defTabSz="954092" rtl="0" eaLnBrk="1" latinLnBrk="0" hangingPunct="1">
        <a:defRPr sz="1867" kern="1200">
          <a:solidFill>
            <a:schemeClr val="tx1"/>
          </a:solidFill>
          <a:latin typeface="+mn-lt"/>
          <a:ea typeface="+mn-ea"/>
          <a:cs typeface="+mn-cs"/>
        </a:defRPr>
      </a:lvl7pPr>
      <a:lvl8pPr marL="3339322" algn="l" defTabSz="954092" rtl="0" eaLnBrk="1" latinLnBrk="0" hangingPunct="1">
        <a:defRPr sz="1867" kern="1200">
          <a:solidFill>
            <a:schemeClr val="tx1"/>
          </a:solidFill>
          <a:latin typeface="+mn-lt"/>
          <a:ea typeface="+mn-ea"/>
          <a:cs typeface="+mn-cs"/>
        </a:defRPr>
      </a:lvl8pPr>
      <a:lvl9pPr marL="3816367" algn="l" defTabSz="954092" rtl="0" eaLnBrk="1" latinLnBrk="0" hangingPunct="1">
        <a:defRPr sz="186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5" name="Group 19"/>
          <p:cNvGrpSpPr/>
          <p:nvPr/>
        </p:nvGrpSpPr>
        <p:grpSpPr>
          <a:xfrm>
            <a:off x="454243" y="707359"/>
            <a:ext cx="11293552" cy="374049"/>
            <a:chOff x="913553" y="532263"/>
            <a:chExt cx="8323513" cy="280537"/>
          </a:xfrm>
        </p:grpSpPr>
        <p:cxnSp>
          <p:nvCxnSpPr>
            <p:cNvPr id="16" name="Straight Connector 15"/>
            <p:cNvCxnSpPr/>
            <p:nvPr/>
          </p:nvCxnSpPr>
          <p:spPr bwMode="auto">
            <a:xfrm>
              <a:off x="913553" y="812800"/>
              <a:ext cx="7971049" cy="0"/>
            </a:xfrm>
            <a:prstGeom prst="line">
              <a:avLst/>
            </a:prstGeom>
            <a:solidFill>
              <a:schemeClr val="accent1"/>
            </a:solidFill>
            <a:ln w="1270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8884601" y="532263"/>
              <a:ext cx="352465" cy="280537"/>
            </a:xfrm>
            <a:prstGeom prst="line">
              <a:avLst/>
            </a:prstGeom>
            <a:solidFill>
              <a:schemeClr val="accent1"/>
            </a:solidFill>
            <a:ln w="1270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8" name="Rectangle 2"/>
          <p:cNvSpPr>
            <a:spLocks noGrp="1" noChangeArrowheads="1"/>
          </p:cNvSpPr>
          <p:nvPr>
            <p:ph type="title"/>
          </p:nvPr>
        </p:nvSpPr>
        <p:spPr bwMode="auto">
          <a:xfrm>
            <a:off x="454242" y="314372"/>
            <a:ext cx="11291580" cy="4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0" bIns="0" numCol="1" anchor="ctr" anchorCtr="0" compatLnSpc="1">
            <a:prstTxWarp prst="textNoShape">
              <a:avLst/>
            </a:prstTxWarp>
            <a:spAutoFit/>
          </a:bodyPr>
          <a:lstStyle/>
          <a:p>
            <a:pPr lvl="0"/>
            <a:r>
              <a:rPr lang="nl-NL" dirty="0"/>
              <a:t>Klik om titel toe te voegen</a:t>
            </a:r>
          </a:p>
        </p:txBody>
      </p:sp>
      <p:grpSp>
        <p:nvGrpSpPr>
          <p:cNvPr id="2" name="Group 4">
            <a:extLst>
              <a:ext uri="{FF2B5EF4-FFF2-40B4-BE49-F238E27FC236}">
                <a16:creationId xmlns:a16="http://schemas.microsoft.com/office/drawing/2014/main" id="{27C01D25-C22E-4030-ADD0-3DFBF2CADBC8}"/>
              </a:ext>
            </a:extLst>
          </p:cNvPr>
          <p:cNvGrpSpPr>
            <a:grpSpLocks noChangeAspect="1"/>
          </p:cNvGrpSpPr>
          <p:nvPr userDrawn="1"/>
        </p:nvGrpSpPr>
        <p:grpSpPr bwMode="auto">
          <a:xfrm>
            <a:off x="317095" y="6398504"/>
            <a:ext cx="1456486" cy="349351"/>
            <a:chOff x="118" y="2381"/>
            <a:chExt cx="542" cy="130"/>
          </a:xfrm>
        </p:grpSpPr>
        <p:sp>
          <p:nvSpPr>
            <p:cNvPr id="3" name="AutoShape 3">
              <a:extLst>
                <a:ext uri="{FF2B5EF4-FFF2-40B4-BE49-F238E27FC236}">
                  <a16:creationId xmlns:a16="http://schemas.microsoft.com/office/drawing/2014/main" id="{7F80AC07-82B6-41F6-9EFD-4B13E25DE45E}"/>
                </a:ext>
              </a:extLst>
            </p:cNvPr>
            <p:cNvSpPr>
              <a:spLocks noChangeAspect="1" noChangeArrowheads="1" noTextEdit="1"/>
            </p:cNvSpPr>
            <p:nvPr userDrawn="1"/>
          </p:nvSpPr>
          <p:spPr bwMode="auto">
            <a:xfrm>
              <a:off x="118" y="2381"/>
              <a:ext cx="54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047"/>
            </a:p>
          </p:txBody>
        </p:sp>
        <p:sp>
          <p:nvSpPr>
            <p:cNvPr id="4" name="Freeform 5">
              <a:extLst>
                <a:ext uri="{FF2B5EF4-FFF2-40B4-BE49-F238E27FC236}">
                  <a16:creationId xmlns:a16="http://schemas.microsoft.com/office/drawing/2014/main" id="{145C3CF6-CFE9-40B9-BE1D-8636B3D1FD58}"/>
                </a:ext>
              </a:extLst>
            </p:cNvPr>
            <p:cNvSpPr>
              <a:spLocks/>
            </p:cNvSpPr>
            <p:nvPr userDrawn="1"/>
          </p:nvSpPr>
          <p:spPr bwMode="auto">
            <a:xfrm>
              <a:off x="168" y="2414"/>
              <a:ext cx="51" cy="97"/>
            </a:xfrm>
            <a:custGeom>
              <a:avLst/>
              <a:gdLst>
                <a:gd name="T0" fmla="*/ 0 w 51"/>
                <a:gd name="T1" fmla="*/ 97 h 97"/>
                <a:gd name="T2" fmla="*/ 25 w 51"/>
                <a:gd name="T3" fmla="*/ 73 h 97"/>
                <a:gd name="T4" fmla="*/ 51 w 51"/>
                <a:gd name="T5" fmla="*/ 48 h 97"/>
                <a:gd name="T6" fmla="*/ 25 w 51"/>
                <a:gd name="T7" fmla="*/ 24 h 97"/>
                <a:gd name="T8" fmla="*/ 0 w 51"/>
                <a:gd name="T9" fmla="*/ 0 h 97"/>
                <a:gd name="T10" fmla="*/ 0 w 51"/>
                <a:gd name="T11" fmla="*/ 48 h 97"/>
                <a:gd name="T12" fmla="*/ 0 w 51"/>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51" h="97">
                  <a:moveTo>
                    <a:pt x="0" y="97"/>
                  </a:moveTo>
                  <a:lnTo>
                    <a:pt x="25" y="73"/>
                  </a:lnTo>
                  <a:lnTo>
                    <a:pt x="51" y="48"/>
                  </a:lnTo>
                  <a:lnTo>
                    <a:pt x="25" y="24"/>
                  </a:lnTo>
                  <a:lnTo>
                    <a:pt x="0" y="0"/>
                  </a:lnTo>
                  <a:lnTo>
                    <a:pt x="0" y="48"/>
                  </a:lnTo>
                  <a:lnTo>
                    <a:pt x="0" y="97"/>
                  </a:lnTo>
                  <a:close/>
                </a:path>
              </a:pathLst>
            </a:custGeom>
            <a:solidFill>
              <a:srgbClr val="F3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47"/>
            </a:p>
          </p:txBody>
        </p:sp>
        <p:sp>
          <p:nvSpPr>
            <p:cNvPr id="5" name="Freeform 6">
              <a:extLst>
                <a:ext uri="{FF2B5EF4-FFF2-40B4-BE49-F238E27FC236}">
                  <a16:creationId xmlns:a16="http://schemas.microsoft.com/office/drawing/2014/main" id="{32463F0A-0A55-4DD1-B7D7-A80CEDEF0A7D}"/>
                </a:ext>
              </a:extLst>
            </p:cNvPr>
            <p:cNvSpPr>
              <a:spLocks/>
            </p:cNvSpPr>
            <p:nvPr userDrawn="1"/>
          </p:nvSpPr>
          <p:spPr bwMode="auto">
            <a:xfrm>
              <a:off x="118" y="2381"/>
              <a:ext cx="101" cy="130"/>
            </a:xfrm>
            <a:custGeom>
              <a:avLst/>
              <a:gdLst>
                <a:gd name="T0" fmla="*/ 0 w 101"/>
                <a:gd name="T1" fmla="*/ 0 h 130"/>
                <a:gd name="T2" fmla="*/ 0 w 101"/>
                <a:gd name="T3" fmla="*/ 41 h 130"/>
                <a:gd name="T4" fmla="*/ 0 w 101"/>
                <a:gd name="T5" fmla="*/ 81 h 130"/>
                <a:gd name="T6" fmla="*/ 25 w 101"/>
                <a:gd name="T7" fmla="*/ 106 h 130"/>
                <a:gd name="T8" fmla="*/ 50 w 101"/>
                <a:gd name="T9" fmla="*/ 130 h 130"/>
                <a:gd name="T10" fmla="*/ 50 w 101"/>
                <a:gd name="T11" fmla="*/ 81 h 130"/>
                <a:gd name="T12" fmla="*/ 50 w 101"/>
                <a:gd name="T13" fmla="*/ 33 h 130"/>
                <a:gd name="T14" fmla="*/ 75 w 101"/>
                <a:gd name="T15" fmla="*/ 57 h 130"/>
                <a:gd name="T16" fmla="*/ 101 w 101"/>
                <a:gd name="T17" fmla="*/ 81 h 130"/>
                <a:gd name="T18" fmla="*/ 101 w 101"/>
                <a:gd name="T19" fmla="*/ 41 h 130"/>
                <a:gd name="T20" fmla="*/ 101 w 101"/>
                <a:gd name="T21" fmla="*/ 0 h 130"/>
                <a:gd name="T22" fmla="*/ 50 w 101"/>
                <a:gd name="T23" fmla="*/ 0 h 130"/>
                <a:gd name="T24" fmla="*/ 0 w 101"/>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30">
                  <a:moveTo>
                    <a:pt x="0" y="0"/>
                  </a:moveTo>
                  <a:lnTo>
                    <a:pt x="0" y="41"/>
                  </a:lnTo>
                  <a:lnTo>
                    <a:pt x="0" y="81"/>
                  </a:lnTo>
                  <a:lnTo>
                    <a:pt x="25" y="106"/>
                  </a:lnTo>
                  <a:lnTo>
                    <a:pt x="50" y="130"/>
                  </a:lnTo>
                  <a:lnTo>
                    <a:pt x="50" y="81"/>
                  </a:lnTo>
                  <a:lnTo>
                    <a:pt x="50" y="33"/>
                  </a:lnTo>
                  <a:lnTo>
                    <a:pt x="75" y="57"/>
                  </a:lnTo>
                  <a:lnTo>
                    <a:pt x="101" y="81"/>
                  </a:lnTo>
                  <a:lnTo>
                    <a:pt x="101" y="41"/>
                  </a:lnTo>
                  <a:lnTo>
                    <a:pt x="101" y="0"/>
                  </a:lnTo>
                  <a:lnTo>
                    <a:pt x="50" y="0"/>
                  </a:lnTo>
                  <a:lnTo>
                    <a:pt x="0" y="0"/>
                  </a:lnTo>
                  <a:close/>
                </a:path>
              </a:pathLst>
            </a:custGeom>
            <a:solidFill>
              <a:srgbClr val="009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47"/>
            </a:p>
          </p:txBody>
        </p:sp>
        <p:sp>
          <p:nvSpPr>
            <p:cNvPr id="6" name="Freeform 7">
              <a:extLst>
                <a:ext uri="{FF2B5EF4-FFF2-40B4-BE49-F238E27FC236}">
                  <a16:creationId xmlns:a16="http://schemas.microsoft.com/office/drawing/2014/main" id="{9996D5CD-B31D-4360-B7EB-07D4AAE5E351}"/>
                </a:ext>
              </a:extLst>
            </p:cNvPr>
            <p:cNvSpPr>
              <a:spLocks noEditPoints="1"/>
            </p:cNvSpPr>
            <p:nvPr userDrawn="1"/>
          </p:nvSpPr>
          <p:spPr bwMode="auto">
            <a:xfrm>
              <a:off x="253" y="2389"/>
              <a:ext cx="48" cy="57"/>
            </a:xfrm>
            <a:custGeom>
              <a:avLst/>
              <a:gdLst>
                <a:gd name="T0" fmla="*/ 12 w 48"/>
                <a:gd name="T1" fmla="*/ 57 h 57"/>
                <a:gd name="T2" fmla="*/ 14 w 48"/>
                <a:gd name="T3" fmla="*/ 50 h 57"/>
                <a:gd name="T4" fmla="*/ 15 w 48"/>
                <a:gd name="T5" fmla="*/ 44 h 57"/>
                <a:gd name="T6" fmla="*/ 24 w 48"/>
                <a:gd name="T7" fmla="*/ 44 h 57"/>
                <a:gd name="T8" fmla="*/ 32 w 48"/>
                <a:gd name="T9" fmla="*/ 44 h 57"/>
                <a:gd name="T10" fmla="*/ 33 w 48"/>
                <a:gd name="T11" fmla="*/ 50 h 57"/>
                <a:gd name="T12" fmla="*/ 35 w 48"/>
                <a:gd name="T13" fmla="*/ 57 h 57"/>
                <a:gd name="T14" fmla="*/ 41 w 48"/>
                <a:gd name="T15" fmla="*/ 57 h 57"/>
                <a:gd name="T16" fmla="*/ 48 w 48"/>
                <a:gd name="T17" fmla="*/ 57 h 57"/>
                <a:gd name="T18" fmla="*/ 40 w 48"/>
                <a:gd name="T19" fmla="*/ 28 h 57"/>
                <a:gd name="T20" fmla="*/ 32 w 48"/>
                <a:gd name="T21" fmla="*/ 0 h 57"/>
                <a:gd name="T22" fmla="*/ 24 w 48"/>
                <a:gd name="T23" fmla="*/ 0 h 57"/>
                <a:gd name="T24" fmla="*/ 16 w 48"/>
                <a:gd name="T25" fmla="*/ 0 h 57"/>
                <a:gd name="T26" fmla="*/ 8 w 48"/>
                <a:gd name="T27" fmla="*/ 28 h 57"/>
                <a:gd name="T28" fmla="*/ 0 w 48"/>
                <a:gd name="T29" fmla="*/ 57 h 57"/>
                <a:gd name="T30" fmla="*/ 6 w 48"/>
                <a:gd name="T31" fmla="*/ 57 h 57"/>
                <a:gd name="T32" fmla="*/ 12 w 48"/>
                <a:gd name="T33" fmla="*/ 57 h 57"/>
                <a:gd name="T34" fmla="*/ 29 w 48"/>
                <a:gd name="T35" fmla="*/ 36 h 57"/>
                <a:gd name="T36" fmla="*/ 23 w 48"/>
                <a:gd name="T37" fmla="*/ 36 h 57"/>
                <a:gd name="T38" fmla="*/ 18 w 48"/>
                <a:gd name="T39" fmla="*/ 36 h 57"/>
                <a:gd name="T40" fmla="*/ 20 w 48"/>
                <a:gd name="T41" fmla="*/ 23 h 57"/>
                <a:gd name="T42" fmla="*/ 23 w 48"/>
                <a:gd name="T43" fmla="*/ 11 h 57"/>
                <a:gd name="T44" fmla="*/ 23 w 48"/>
                <a:gd name="T45" fmla="*/ 11 h 57"/>
                <a:gd name="T46" fmla="*/ 23 w 48"/>
                <a:gd name="T47" fmla="*/ 11 h 57"/>
                <a:gd name="T48" fmla="*/ 26 w 48"/>
                <a:gd name="T49" fmla="*/ 23 h 57"/>
                <a:gd name="T50" fmla="*/ 29 w 48"/>
                <a:gd name="T51" fmla="*/ 3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57">
                  <a:moveTo>
                    <a:pt x="12" y="57"/>
                  </a:moveTo>
                  <a:lnTo>
                    <a:pt x="14" y="50"/>
                  </a:lnTo>
                  <a:lnTo>
                    <a:pt x="15" y="44"/>
                  </a:lnTo>
                  <a:lnTo>
                    <a:pt x="24" y="44"/>
                  </a:lnTo>
                  <a:lnTo>
                    <a:pt x="32" y="44"/>
                  </a:lnTo>
                  <a:lnTo>
                    <a:pt x="33" y="50"/>
                  </a:lnTo>
                  <a:lnTo>
                    <a:pt x="35" y="57"/>
                  </a:lnTo>
                  <a:lnTo>
                    <a:pt x="41" y="57"/>
                  </a:lnTo>
                  <a:lnTo>
                    <a:pt x="48" y="57"/>
                  </a:lnTo>
                  <a:lnTo>
                    <a:pt x="40" y="28"/>
                  </a:lnTo>
                  <a:lnTo>
                    <a:pt x="32" y="0"/>
                  </a:lnTo>
                  <a:lnTo>
                    <a:pt x="24" y="0"/>
                  </a:lnTo>
                  <a:lnTo>
                    <a:pt x="16" y="0"/>
                  </a:lnTo>
                  <a:lnTo>
                    <a:pt x="8" y="28"/>
                  </a:lnTo>
                  <a:lnTo>
                    <a:pt x="0" y="57"/>
                  </a:lnTo>
                  <a:lnTo>
                    <a:pt x="6" y="57"/>
                  </a:lnTo>
                  <a:lnTo>
                    <a:pt x="12" y="57"/>
                  </a:lnTo>
                  <a:close/>
                  <a:moveTo>
                    <a:pt x="29" y="36"/>
                  </a:moveTo>
                  <a:lnTo>
                    <a:pt x="23" y="36"/>
                  </a:lnTo>
                  <a:lnTo>
                    <a:pt x="18" y="36"/>
                  </a:lnTo>
                  <a:lnTo>
                    <a:pt x="20" y="23"/>
                  </a:lnTo>
                  <a:lnTo>
                    <a:pt x="23" y="11"/>
                  </a:lnTo>
                  <a:lnTo>
                    <a:pt x="23" y="11"/>
                  </a:lnTo>
                  <a:lnTo>
                    <a:pt x="23" y="11"/>
                  </a:lnTo>
                  <a:lnTo>
                    <a:pt x="26" y="23"/>
                  </a:lnTo>
                  <a:lnTo>
                    <a:pt x="29" y="36"/>
                  </a:lnTo>
                  <a:close/>
                </a:path>
              </a:pathLst>
            </a:custGeom>
            <a:solidFill>
              <a:srgbClr val="798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47"/>
            </a:p>
          </p:txBody>
        </p:sp>
        <p:sp>
          <p:nvSpPr>
            <p:cNvPr id="7" name="Freeform 8">
              <a:extLst>
                <a:ext uri="{FF2B5EF4-FFF2-40B4-BE49-F238E27FC236}">
                  <a16:creationId xmlns:a16="http://schemas.microsoft.com/office/drawing/2014/main" id="{3948788F-7129-42EC-97C4-740E77A812D4}"/>
                </a:ext>
              </a:extLst>
            </p:cNvPr>
            <p:cNvSpPr>
              <a:spLocks noEditPoints="1"/>
            </p:cNvSpPr>
            <p:nvPr userDrawn="1"/>
          </p:nvSpPr>
          <p:spPr bwMode="auto">
            <a:xfrm>
              <a:off x="311" y="2389"/>
              <a:ext cx="40" cy="57"/>
            </a:xfrm>
            <a:custGeom>
              <a:avLst/>
              <a:gdLst>
                <a:gd name="T0" fmla="*/ 206 w 669"/>
                <a:gd name="T1" fmla="*/ 554 h 985"/>
                <a:gd name="T2" fmla="*/ 266 w 669"/>
                <a:gd name="T3" fmla="*/ 554 h 985"/>
                <a:gd name="T4" fmla="*/ 326 w 669"/>
                <a:gd name="T5" fmla="*/ 554 h 985"/>
                <a:gd name="T6" fmla="*/ 433 w 669"/>
                <a:gd name="T7" fmla="*/ 591 h 985"/>
                <a:gd name="T8" fmla="*/ 463 w 669"/>
                <a:gd name="T9" fmla="*/ 694 h 985"/>
                <a:gd name="T10" fmla="*/ 408 w 669"/>
                <a:gd name="T11" fmla="*/ 815 h 985"/>
                <a:gd name="T12" fmla="*/ 321 w 669"/>
                <a:gd name="T13" fmla="*/ 833 h 985"/>
                <a:gd name="T14" fmla="*/ 264 w 669"/>
                <a:gd name="T15" fmla="*/ 833 h 985"/>
                <a:gd name="T16" fmla="*/ 206 w 669"/>
                <a:gd name="T17" fmla="*/ 833 h 985"/>
                <a:gd name="T18" fmla="*/ 206 w 669"/>
                <a:gd name="T19" fmla="*/ 693 h 985"/>
                <a:gd name="T20" fmla="*/ 206 w 669"/>
                <a:gd name="T21" fmla="*/ 554 h 985"/>
                <a:gd name="T22" fmla="*/ 206 w 669"/>
                <a:gd name="T23" fmla="*/ 151 h 985"/>
                <a:gd name="T24" fmla="*/ 270 w 669"/>
                <a:gd name="T25" fmla="*/ 151 h 985"/>
                <a:gd name="T26" fmla="*/ 333 w 669"/>
                <a:gd name="T27" fmla="*/ 151 h 985"/>
                <a:gd name="T28" fmla="*/ 419 w 669"/>
                <a:gd name="T29" fmla="*/ 187 h 985"/>
                <a:gd name="T30" fmla="*/ 452 w 669"/>
                <a:gd name="T31" fmla="*/ 277 h 985"/>
                <a:gd name="T32" fmla="*/ 415 w 669"/>
                <a:gd name="T33" fmla="*/ 375 h 985"/>
                <a:gd name="T34" fmla="*/ 344 w 669"/>
                <a:gd name="T35" fmla="*/ 402 h 985"/>
                <a:gd name="T36" fmla="*/ 275 w 669"/>
                <a:gd name="T37" fmla="*/ 402 h 985"/>
                <a:gd name="T38" fmla="*/ 206 w 669"/>
                <a:gd name="T39" fmla="*/ 402 h 985"/>
                <a:gd name="T40" fmla="*/ 206 w 669"/>
                <a:gd name="T41" fmla="*/ 277 h 985"/>
                <a:gd name="T42" fmla="*/ 206 w 669"/>
                <a:gd name="T43" fmla="*/ 151 h 985"/>
                <a:gd name="T44" fmla="*/ 365 w 669"/>
                <a:gd name="T45" fmla="*/ 985 h 985"/>
                <a:gd name="T46" fmla="*/ 549 w 669"/>
                <a:gd name="T47" fmla="*/ 948 h 985"/>
                <a:gd name="T48" fmla="*/ 669 w 669"/>
                <a:gd name="T49" fmla="*/ 724 h 985"/>
                <a:gd name="T50" fmla="*/ 631 w 669"/>
                <a:gd name="T51" fmla="*/ 556 h 985"/>
                <a:gd name="T52" fmla="*/ 485 w 669"/>
                <a:gd name="T53" fmla="*/ 475 h 985"/>
                <a:gd name="T54" fmla="*/ 485 w 669"/>
                <a:gd name="T55" fmla="*/ 473 h 985"/>
                <a:gd name="T56" fmla="*/ 485 w 669"/>
                <a:gd name="T57" fmla="*/ 472 h 985"/>
                <a:gd name="T58" fmla="*/ 610 w 669"/>
                <a:gd name="T59" fmla="*/ 398 h 985"/>
                <a:gd name="T60" fmla="*/ 652 w 669"/>
                <a:gd name="T61" fmla="*/ 255 h 985"/>
                <a:gd name="T62" fmla="*/ 568 w 669"/>
                <a:gd name="T63" fmla="*/ 49 h 985"/>
                <a:gd name="T64" fmla="*/ 366 w 669"/>
                <a:gd name="T65" fmla="*/ 0 h 985"/>
                <a:gd name="T66" fmla="*/ 183 w 669"/>
                <a:gd name="T67" fmla="*/ 0 h 985"/>
                <a:gd name="T68" fmla="*/ 0 w 669"/>
                <a:gd name="T69" fmla="*/ 0 h 985"/>
                <a:gd name="T70" fmla="*/ 0 w 669"/>
                <a:gd name="T71" fmla="*/ 492 h 985"/>
                <a:gd name="T72" fmla="*/ 0 w 669"/>
                <a:gd name="T73" fmla="*/ 985 h 985"/>
                <a:gd name="T74" fmla="*/ 183 w 669"/>
                <a:gd name="T75" fmla="*/ 985 h 985"/>
                <a:gd name="T76" fmla="*/ 365 w 669"/>
                <a:gd name="T77" fmla="*/ 98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9" h="985">
                  <a:moveTo>
                    <a:pt x="206" y="554"/>
                  </a:moveTo>
                  <a:cubicBezTo>
                    <a:pt x="266" y="554"/>
                    <a:pt x="266" y="554"/>
                    <a:pt x="266" y="554"/>
                  </a:cubicBezTo>
                  <a:cubicBezTo>
                    <a:pt x="326" y="554"/>
                    <a:pt x="326" y="554"/>
                    <a:pt x="326" y="554"/>
                  </a:cubicBezTo>
                  <a:cubicBezTo>
                    <a:pt x="378" y="554"/>
                    <a:pt x="412" y="567"/>
                    <a:pt x="433" y="591"/>
                  </a:cubicBezTo>
                  <a:cubicBezTo>
                    <a:pt x="455" y="615"/>
                    <a:pt x="463" y="650"/>
                    <a:pt x="463" y="694"/>
                  </a:cubicBezTo>
                  <a:cubicBezTo>
                    <a:pt x="463" y="763"/>
                    <a:pt x="438" y="798"/>
                    <a:pt x="408" y="815"/>
                  </a:cubicBezTo>
                  <a:cubicBezTo>
                    <a:pt x="378" y="833"/>
                    <a:pt x="343" y="833"/>
                    <a:pt x="321" y="833"/>
                  </a:cubicBezTo>
                  <a:cubicBezTo>
                    <a:pt x="264" y="833"/>
                    <a:pt x="264" y="833"/>
                    <a:pt x="264" y="833"/>
                  </a:cubicBezTo>
                  <a:cubicBezTo>
                    <a:pt x="206" y="833"/>
                    <a:pt x="206" y="833"/>
                    <a:pt x="206" y="833"/>
                  </a:cubicBezTo>
                  <a:cubicBezTo>
                    <a:pt x="206" y="693"/>
                    <a:pt x="206" y="693"/>
                    <a:pt x="206" y="693"/>
                  </a:cubicBezTo>
                  <a:lnTo>
                    <a:pt x="206" y="554"/>
                  </a:lnTo>
                  <a:close/>
                  <a:moveTo>
                    <a:pt x="206" y="151"/>
                  </a:moveTo>
                  <a:cubicBezTo>
                    <a:pt x="270" y="151"/>
                    <a:pt x="270" y="151"/>
                    <a:pt x="270" y="151"/>
                  </a:cubicBezTo>
                  <a:cubicBezTo>
                    <a:pt x="333" y="151"/>
                    <a:pt x="333" y="151"/>
                    <a:pt x="333" y="151"/>
                  </a:cubicBezTo>
                  <a:cubicBezTo>
                    <a:pt x="368" y="151"/>
                    <a:pt x="398" y="165"/>
                    <a:pt x="419" y="187"/>
                  </a:cubicBezTo>
                  <a:cubicBezTo>
                    <a:pt x="440" y="209"/>
                    <a:pt x="452" y="241"/>
                    <a:pt x="452" y="277"/>
                  </a:cubicBezTo>
                  <a:cubicBezTo>
                    <a:pt x="452" y="324"/>
                    <a:pt x="436" y="356"/>
                    <a:pt x="415" y="375"/>
                  </a:cubicBezTo>
                  <a:cubicBezTo>
                    <a:pt x="394" y="395"/>
                    <a:pt x="367" y="402"/>
                    <a:pt x="344" y="402"/>
                  </a:cubicBezTo>
                  <a:cubicBezTo>
                    <a:pt x="275" y="402"/>
                    <a:pt x="275" y="402"/>
                    <a:pt x="275" y="402"/>
                  </a:cubicBezTo>
                  <a:cubicBezTo>
                    <a:pt x="206" y="402"/>
                    <a:pt x="206" y="402"/>
                    <a:pt x="206" y="402"/>
                  </a:cubicBezTo>
                  <a:cubicBezTo>
                    <a:pt x="206" y="277"/>
                    <a:pt x="206" y="277"/>
                    <a:pt x="206" y="277"/>
                  </a:cubicBezTo>
                  <a:lnTo>
                    <a:pt x="206" y="151"/>
                  </a:lnTo>
                  <a:close/>
                  <a:moveTo>
                    <a:pt x="365" y="985"/>
                  </a:moveTo>
                  <a:cubicBezTo>
                    <a:pt x="408" y="985"/>
                    <a:pt x="484" y="982"/>
                    <a:pt x="549" y="948"/>
                  </a:cubicBezTo>
                  <a:cubicBezTo>
                    <a:pt x="615" y="914"/>
                    <a:pt x="669" y="849"/>
                    <a:pt x="669" y="724"/>
                  </a:cubicBezTo>
                  <a:cubicBezTo>
                    <a:pt x="669" y="657"/>
                    <a:pt x="659" y="599"/>
                    <a:pt x="631" y="556"/>
                  </a:cubicBezTo>
                  <a:cubicBezTo>
                    <a:pt x="604" y="513"/>
                    <a:pt x="558" y="485"/>
                    <a:pt x="485" y="475"/>
                  </a:cubicBezTo>
                  <a:cubicBezTo>
                    <a:pt x="485" y="473"/>
                    <a:pt x="485" y="473"/>
                    <a:pt x="485" y="473"/>
                  </a:cubicBezTo>
                  <a:cubicBezTo>
                    <a:pt x="485" y="472"/>
                    <a:pt x="485" y="472"/>
                    <a:pt x="485" y="472"/>
                  </a:cubicBezTo>
                  <a:cubicBezTo>
                    <a:pt x="541" y="461"/>
                    <a:pt x="582" y="435"/>
                    <a:pt x="610" y="398"/>
                  </a:cubicBezTo>
                  <a:cubicBezTo>
                    <a:pt x="638" y="360"/>
                    <a:pt x="652" y="312"/>
                    <a:pt x="652" y="255"/>
                  </a:cubicBezTo>
                  <a:cubicBezTo>
                    <a:pt x="652" y="150"/>
                    <a:pt x="620" y="86"/>
                    <a:pt x="568" y="49"/>
                  </a:cubicBezTo>
                  <a:cubicBezTo>
                    <a:pt x="516" y="11"/>
                    <a:pt x="444" y="0"/>
                    <a:pt x="366" y="0"/>
                  </a:cubicBezTo>
                  <a:cubicBezTo>
                    <a:pt x="183" y="0"/>
                    <a:pt x="183" y="0"/>
                    <a:pt x="183" y="0"/>
                  </a:cubicBezTo>
                  <a:cubicBezTo>
                    <a:pt x="0" y="0"/>
                    <a:pt x="0" y="0"/>
                    <a:pt x="0" y="0"/>
                  </a:cubicBezTo>
                  <a:cubicBezTo>
                    <a:pt x="0" y="492"/>
                    <a:pt x="0" y="492"/>
                    <a:pt x="0" y="492"/>
                  </a:cubicBezTo>
                  <a:cubicBezTo>
                    <a:pt x="0" y="985"/>
                    <a:pt x="0" y="985"/>
                    <a:pt x="0" y="985"/>
                  </a:cubicBezTo>
                  <a:cubicBezTo>
                    <a:pt x="183" y="985"/>
                    <a:pt x="183" y="985"/>
                    <a:pt x="183" y="985"/>
                  </a:cubicBezTo>
                  <a:lnTo>
                    <a:pt x="365" y="985"/>
                  </a:lnTo>
                  <a:close/>
                </a:path>
              </a:pathLst>
            </a:custGeom>
            <a:solidFill>
              <a:srgbClr val="798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47"/>
            </a:p>
          </p:txBody>
        </p:sp>
        <p:sp>
          <p:nvSpPr>
            <p:cNvPr id="8" name="Freeform 9">
              <a:extLst>
                <a:ext uri="{FF2B5EF4-FFF2-40B4-BE49-F238E27FC236}">
                  <a16:creationId xmlns:a16="http://schemas.microsoft.com/office/drawing/2014/main" id="{3129FC4B-B05D-476D-AAF2-61E203D31CF6}"/>
                </a:ext>
              </a:extLst>
            </p:cNvPr>
            <p:cNvSpPr>
              <a:spLocks/>
            </p:cNvSpPr>
            <p:nvPr userDrawn="1"/>
          </p:nvSpPr>
          <p:spPr bwMode="auto">
            <a:xfrm>
              <a:off x="365" y="2389"/>
              <a:ext cx="43" cy="57"/>
            </a:xfrm>
            <a:custGeom>
              <a:avLst/>
              <a:gdLst>
                <a:gd name="T0" fmla="*/ 11 w 43"/>
                <a:gd name="T1" fmla="*/ 57 h 57"/>
                <a:gd name="T2" fmla="*/ 11 w 43"/>
                <a:gd name="T3" fmla="*/ 36 h 57"/>
                <a:gd name="T4" fmla="*/ 11 w 43"/>
                <a:gd name="T5" fmla="*/ 15 h 57"/>
                <a:gd name="T6" fmla="*/ 12 w 43"/>
                <a:gd name="T7" fmla="*/ 15 h 57"/>
                <a:gd name="T8" fmla="*/ 12 w 43"/>
                <a:gd name="T9" fmla="*/ 15 h 57"/>
                <a:gd name="T10" fmla="*/ 19 w 43"/>
                <a:gd name="T11" fmla="*/ 36 h 57"/>
                <a:gd name="T12" fmla="*/ 27 w 43"/>
                <a:gd name="T13" fmla="*/ 57 h 57"/>
                <a:gd name="T14" fmla="*/ 35 w 43"/>
                <a:gd name="T15" fmla="*/ 57 h 57"/>
                <a:gd name="T16" fmla="*/ 43 w 43"/>
                <a:gd name="T17" fmla="*/ 57 h 57"/>
                <a:gd name="T18" fmla="*/ 43 w 43"/>
                <a:gd name="T19" fmla="*/ 28 h 57"/>
                <a:gd name="T20" fmla="*/ 43 w 43"/>
                <a:gd name="T21" fmla="*/ 0 h 57"/>
                <a:gd name="T22" fmla="*/ 38 w 43"/>
                <a:gd name="T23" fmla="*/ 0 h 57"/>
                <a:gd name="T24" fmla="*/ 32 w 43"/>
                <a:gd name="T25" fmla="*/ 0 h 57"/>
                <a:gd name="T26" fmla="*/ 32 w 43"/>
                <a:gd name="T27" fmla="*/ 20 h 57"/>
                <a:gd name="T28" fmla="*/ 32 w 43"/>
                <a:gd name="T29" fmla="*/ 39 h 57"/>
                <a:gd name="T30" fmla="*/ 32 w 43"/>
                <a:gd name="T31" fmla="*/ 39 h 57"/>
                <a:gd name="T32" fmla="*/ 32 w 43"/>
                <a:gd name="T33" fmla="*/ 39 h 57"/>
                <a:gd name="T34" fmla="*/ 24 w 43"/>
                <a:gd name="T35" fmla="*/ 20 h 57"/>
                <a:gd name="T36" fmla="*/ 16 w 43"/>
                <a:gd name="T37" fmla="*/ 0 h 57"/>
                <a:gd name="T38" fmla="*/ 8 w 43"/>
                <a:gd name="T39" fmla="*/ 0 h 57"/>
                <a:gd name="T40" fmla="*/ 0 w 43"/>
                <a:gd name="T41" fmla="*/ 0 h 57"/>
                <a:gd name="T42" fmla="*/ 0 w 43"/>
                <a:gd name="T43" fmla="*/ 28 h 57"/>
                <a:gd name="T44" fmla="*/ 0 w 43"/>
                <a:gd name="T45" fmla="*/ 57 h 57"/>
                <a:gd name="T46" fmla="*/ 6 w 43"/>
                <a:gd name="T47" fmla="*/ 57 h 57"/>
                <a:gd name="T48" fmla="*/ 11 w 43"/>
                <a:gd name="T4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57">
                  <a:moveTo>
                    <a:pt x="11" y="57"/>
                  </a:moveTo>
                  <a:lnTo>
                    <a:pt x="11" y="36"/>
                  </a:lnTo>
                  <a:lnTo>
                    <a:pt x="11" y="15"/>
                  </a:lnTo>
                  <a:lnTo>
                    <a:pt x="12" y="15"/>
                  </a:lnTo>
                  <a:lnTo>
                    <a:pt x="12" y="15"/>
                  </a:lnTo>
                  <a:lnTo>
                    <a:pt x="19" y="36"/>
                  </a:lnTo>
                  <a:lnTo>
                    <a:pt x="27" y="57"/>
                  </a:lnTo>
                  <a:lnTo>
                    <a:pt x="35" y="57"/>
                  </a:lnTo>
                  <a:lnTo>
                    <a:pt x="43" y="57"/>
                  </a:lnTo>
                  <a:lnTo>
                    <a:pt x="43" y="28"/>
                  </a:lnTo>
                  <a:lnTo>
                    <a:pt x="43" y="0"/>
                  </a:lnTo>
                  <a:lnTo>
                    <a:pt x="38" y="0"/>
                  </a:lnTo>
                  <a:lnTo>
                    <a:pt x="32" y="0"/>
                  </a:lnTo>
                  <a:lnTo>
                    <a:pt x="32" y="20"/>
                  </a:lnTo>
                  <a:lnTo>
                    <a:pt x="32" y="39"/>
                  </a:lnTo>
                  <a:lnTo>
                    <a:pt x="32" y="39"/>
                  </a:lnTo>
                  <a:lnTo>
                    <a:pt x="32" y="39"/>
                  </a:lnTo>
                  <a:lnTo>
                    <a:pt x="24" y="20"/>
                  </a:lnTo>
                  <a:lnTo>
                    <a:pt x="16" y="0"/>
                  </a:lnTo>
                  <a:lnTo>
                    <a:pt x="8" y="0"/>
                  </a:lnTo>
                  <a:lnTo>
                    <a:pt x="0" y="0"/>
                  </a:lnTo>
                  <a:lnTo>
                    <a:pt x="0" y="28"/>
                  </a:lnTo>
                  <a:lnTo>
                    <a:pt x="0" y="57"/>
                  </a:lnTo>
                  <a:lnTo>
                    <a:pt x="6" y="57"/>
                  </a:lnTo>
                  <a:lnTo>
                    <a:pt x="11" y="57"/>
                  </a:lnTo>
                  <a:close/>
                </a:path>
              </a:pathLst>
            </a:custGeom>
            <a:solidFill>
              <a:srgbClr val="798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47"/>
            </a:p>
          </p:txBody>
        </p:sp>
        <p:sp>
          <p:nvSpPr>
            <p:cNvPr id="9" name="Freeform 10">
              <a:extLst>
                <a:ext uri="{FF2B5EF4-FFF2-40B4-BE49-F238E27FC236}">
                  <a16:creationId xmlns:a16="http://schemas.microsoft.com/office/drawing/2014/main" id="{1379F2D7-A696-4285-A933-DFC60BCB539D}"/>
                </a:ext>
              </a:extLst>
            </p:cNvPr>
            <p:cNvSpPr>
              <a:spLocks/>
            </p:cNvSpPr>
            <p:nvPr userDrawn="1"/>
          </p:nvSpPr>
          <p:spPr bwMode="auto">
            <a:xfrm>
              <a:off x="420" y="2406"/>
              <a:ext cx="15" cy="15"/>
            </a:xfrm>
            <a:custGeom>
              <a:avLst/>
              <a:gdLst>
                <a:gd name="T0" fmla="*/ 8 w 15"/>
                <a:gd name="T1" fmla="*/ 15 h 15"/>
                <a:gd name="T2" fmla="*/ 12 w 15"/>
                <a:gd name="T3" fmla="*/ 11 h 15"/>
                <a:gd name="T4" fmla="*/ 15 w 15"/>
                <a:gd name="T5" fmla="*/ 7 h 15"/>
                <a:gd name="T6" fmla="*/ 12 w 15"/>
                <a:gd name="T7" fmla="*/ 3 h 15"/>
                <a:gd name="T8" fmla="*/ 8 w 15"/>
                <a:gd name="T9" fmla="*/ 0 h 15"/>
                <a:gd name="T10" fmla="*/ 4 w 15"/>
                <a:gd name="T11" fmla="*/ 3 h 15"/>
                <a:gd name="T12" fmla="*/ 0 w 15"/>
                <a:gd name="T13" fmla="*/ 7 h 15"/>
                <a:gd name="T14" fmla="*/ 4 w 15"/>
                <a:gd name="T15" fmla="*/ 11 h 15"/>
                <a:gd name="T16" fmla="*/ 8 w 15"/>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8" y="15"/>
                  </a:moveTo>
                  <a:lnTo>
                    <a:pt x="12" y="11"/>
                  </a:lnTo>
                  <a:lnTo>
                    <a:pt x="15" y="7"/>
                  </a:lnTo>
                  <a:lnTo>
                    <a:pt x="12" y="3"/>
                  </a:lnTo>
                  <a:lnTo>
                    <a:pt x="8" y="0"/>
                  </a:lnTo>
                  <a:lnTo>
                    <a:pt x="4" y="3"/>
                  </a:lnTo>
                  <a:lnTo>
                    <a:pt x="0" y="7"/>
                  </a:lnTo>
                  <a:lnTo>
                    <a:pt x="4" y="11"/>
                  </a:lnTo>
                  <a:lnTo>
                    <a:pt x="8" y="15"/>
                  </a:lnTo>
                  <a:close/>
                </a:path>
              </a:pathLst>
            </a:custGeom>
            <a:solidFill>
              <a:srgbClr val="798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47"/>
            </a:p>
          </p:txBody>
        </p:sp>
        <p:sp>
          <p:nvSpPr>
            <p:cNvPr id="10" name="Freeform 11">
              <a:extLst>
                <a:ext uri="{FF2B5EF4-FFF2-40B4-BE49-F238E27FC236}">
                  <a16:creationId xmlns:a16="http://schemas.microsoft.com/office/drawing/2014/main" id="{CF317997-FED8-4BF6-B1DE-F7095D09497B}"/>
                </a:ext>
              </a:extLst>
            </p:cNvPr>
            <p:cNvSpPr>
              <a:spLocks noEditPoints="1"/>
            </p:cNvSpPr>
            <p:nvPr userDrawn="1"/>
          </p:nvSpPr>
          <p:spPr bwMode="auto">
            <a:xfrm>
              <a:off x="439" y="2389"/>
              <a:ext cx="48" cy="57"/>
            </a:xfrm>
            <a:custGeom>
              <a:avLst/>
              <a:gdLst>
                <a:gd name="T0" fmla="*/ 12 w 48"/>
                <a:gd name="T1" fmla="*/ 57 h 57"/>
                <a:gd name="T2" fmla="*/ 14 w 48"/>
                <a:gd name="T3" fmla="*/ 50 h 57"/>
                <a:gd name="T4" fmla="*/ 16 w 48"/>
                <a:gd name="T5" fmla="*/ 44 h 57"/>
                <a:gd name="T6" fmla="*/ 24 w 48"/>
                <a:gd name="T7" fmla="*/ 44 h 57"/>
                <a:gd name="T8" fmla="*/ 32 w 48"/>
                <a:gd name="T9" fmla="*/ 44 h 57"/>
                <a:gd name="T10" fmla="*/ 34 w 48"/>
                <a:gd name="T11" fmla="*/ 50 h 57"/>
                <a:gd name="T12" fmla="*/ 35 w 48"/>
                <a:gd name="T13" fmla="*/ 57 h 57"/>
                <a:gd name="T14" fmla="*/ 42 w 48"/>
                <a:gd name="T15" fmla="*/ 57 h 57"/>
                <a:gd name="T16" fmla="*/ 48 w 48"/>
                <a:gd name="T17" fmla="*/ 57 h 57"/>
                <a:gd name="T18" fmla="*/ 40 w 48"/>
                <a:gd name="T19" fmla="*/ 28 h 57"/>
                <a:gd name="T20" fmla="*/ 33 w 48"/>
                <a:gd name="T21" fmla="*/ 0 h 57"/>
                <a:gd name="T22" fmla="*/ 24 w 48"/>
                <a:gd name="T23" fmla="*/ 0 h 57"/>
                <a:gd name="T24" fmla="*/ 16 w 48"/>
                <a:gd name="T25" fmla="*/ 0 h 57"/>
                <a:gd name="T26" fmla="*/ 8 w 48"/>
                <a:gd name="T27" fmla="*/ 28 h 57"/>
                <a:gd name="T28" fmla="*/ 0 w 48"/>
                <a:gd name="T29" fmla="*/ 57 h 57"/>
                <a:gd name="T30" fmla="*/ 6 w 48"/>
                <a:gd name="T31" fmla="*/ 57 h 57"/>
                <a:gd name="T32" fmla="*/ 12 w 48"/>
                <a:gd name="T33" fmla="*/ 57 h 57"/>
                <a:gd name="T34" fmla="*/ 30 w 48"/>
                <a:gd name="T35" fmla="*/ 36 h 57"/>
                <a:gd name="T36" fmla="*/ 24 w 48"/>
                <a:gd name="T37" fmla="*/ 36 h 57"/>
                <a:gd name="T38" fmla="*/ 18 w 48"/>
                <a:gd name="T39" fmla="*/ 36 h 57"/>
                <a:gd name="T40" fmla="*/ 21 w 48"/>
                <a:gd name="T41" fmla="*/ 23 h 57"/>
                <a:gd name="T42" fmla="*/ 24 w 48"/>
                <a:gd name="T43" fmla="*/ 11 h 57"/>
                <a:gd name="T44" fmla="*/ 24 w 48"/>
                <a:gd name="T45" fmla="*/ 11 h 57"/>
                <a:gd name="T46" fmla="*/ 24 w 48"/>
                <a:gd name="T47" fmla="*/ 11 h 57"/>
                <a:gd name="T48" fmla="*/ 27 w 48"/>
                <a:gd name="T49" fmla="*/ 23 h 57"/>
                <a:gd name="T50" fmla="*/ 30 w 48"/>
                <a:gd name="T51" fmla="*/ 3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57">
                  <a:moveTo>
                    <a:pt x="12" y="57"/>
                  </a:moveTo>
                  <a:lnTo>
                    <a:pt x="14" y="50"/>
                  </a:lnTo>
                  <a:lnTo>
                    <a:pt x="16" y="44"/>
                  </a:lnTo>
                  <a:lnTo>
                    <a:pt x="24" y="44"/>
                  </a:lnTo>
                  <a:lnTo>
                    <a:pt x="32" y="44"/>
                  </a:lnTo>
                  <a:lnTo>
                    <a:pt x="34" y="50"/>
                  </a:lnTo>
                  <a:lnTo>
                    <a:pt x="35" y="57"/>
                  </a:lnTo>
                  <a:lnTo>
                    <a:pt x="42" y="57"/>
                  </a:lnTo>
                  <a:lnTo>
                    <a:pt x="48" y="57"/>
                  </a:lnTo>
                  <a:lnTo>
                    <a:pt x="40" y="28"/>
                  </a:lnTo>
                  <a:lnTo>
                    <a:pt x="33" y="0"/>
                  </a:lnTo>
                  <a:lnTo>
                    <a:pt x="24" y="0"/>
                  </a:lnTo>
                  <a:lnTo>
                    <a:pt x="16" y="0"/>
                  </a:lnTo>
                  <a:lnTo>
                    <a:pt x="8" y="28"/>
                  </a:lnTo>
                  <a:lnTo>
                    <a:pt x="0" y="57"/>
                  </a:lnTo>
                  <a:lnTo>
                    <a:pt x="6" y="57"/>
                  </a:lnTo>
                  <a:lnTo>
                    <a:pt x="12" y="57"/>
                  </a:lnTo>
                  <a:close/>
                  <a:moveTo>
                    <a:pt x="30" y="36"/>
                  </a:moveTo>
                  <a:lnTo>
                    <a:pt x="24" y="36"/>
                  </a:lnTo>
                  <a:lnTo>
                    <a:pt x="18" y="36"/>
                  </a:lnTo>
                  <a:lnTo>
                    <a:pt x="21" y="23"/>
                  </a:lnTo>
                  <a:lnTo>
                    <a:pt x="24" y="11"/>
                  </a:lnTo>
                  <a:lnTo>
                    <a:pt x="24" y="11"/>
                  </a:lnTo>
                  <a:lnTo>
                    <a:pt x="24" y="11"/>
                  </a:lnTo>
                  <a:lnTo>
                    <a:pt x="27" y="23"/>
                  </a:lnTo>
                  <a:lnTo>
                    <a:pt x="30" y="36"/>
                  </a:lnTo>
                  <a:close/>
                </a:path>
              </a:pathLst>
            </a:custGeom>
            <a:solidFill>
              <a:srgbClr val="798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47"/>
            </a:p>
          </p:txBody>
        </p:sp>
        <p:sp>
          <p:nvSpPr>
            <p:cNvPr id="11" name="Freeform 12">
              <a:extLst>
                <a:ext uri="{FF2B5EF4-FFF2-40B4-BE49-F238E27FC236}">
                  <a16:creationId xmlns:a16="http://schemas.microsoft.com/office/drawing/2014/main" id="{33DE8767-082E-4162-BA4B-4B5C27377BF8}"/>
                </a:ext>
              </a:extLst>
            </p:cNvPr>
            <p:cNvSpPr>
              <a:spLocks/>
            </p:cNvSpPr>
            <p:nvPr userDrawn="1"/>
          </p:nvSpPr>
          <p:spPr bwMode="auto">
            <a:xfrm>
              <a:off x="497" y="2389"/>
              <a:ext cx="58" cy="57"/>
            </a:xfrm>
            <a:custGeom>
              <a:avLst/>
              <a:gdLst>
                <a:gd name="T0" fmla="*/ 12 w 58"/>
                <a:gd name="T1" fmla="*/ 57 h 57"/>
                <a:gd name="T2" fmla="*/ 12 w 58"/>
                <a:gd name="T3" fmla="*/ 35 h 57"/>
                <a:gd name="T4" fmla="*/ 12 w 58"/>
                <a:gd name="T5" fmla="*/ 13 h 57"/>
                <a:gd name="T6" fmla="*/ 12 w 58"/>
                <a:gd name="T7" fmla="*/ 13 h 57"/>
                <a:gd name="T8" fmla="*/ 12 w 58"/>
                <a:gd name="T9" fmla="*/ 13 h 57"/>
                <a:gd name="T10" fmla="*/ 18 w 58"/>
                <a:gd name="T11" fmla="*/ 35 h 57"/>
                <a:gd name="T12" fmla="*/ 23 w 58"/>
                <a:gd name="T13" fmla="*/ 57 h 57"/>
                <a:gd name="T14" fmla="*/ 29 w 58"/>
                <a:gd name="T15" fmla="*/ 57 h 57"/>
                <a:gd name="T16" fmla="*/ 35 w 58"/>
                <a:gd name="T17" fmla="*/ 57 h 57"/>
                <a:gd name="T18" fmla="*/ 40 w 58"/>
                <a:gd name="T19" fmla="*/ 35 h 57"/>
                <a:gd name="T20" fmla="*/ 46 w 58"/>
                <a:gd name="T21" fmla="*/ 13 h 57"/>
                <a:gd name="T22" fmla="*/ 46 w 58"/>
                <a:gd name="T23" fmla="*/ 13 h 57"/>
                <a:gd name="T24" fmla="*/ 46 w 58"/>
                <a:gd name="T25" fmla="*/ 13 h 57"/>
                <a:gd name="T26" fmla="*/ 46 w 58"/>
                <a:gd name="T27" fmla="*/ 35 h 57"/>
                <a:gd name="T28" fmla="*/ 46 w 58"/>
                <a:gd name="T29" fmla="*/ 57 h 57"/>
                <a:gd name="T30" fmla="*/ 52 w 58"/>
                <a:gd name="T31" fmla="*/ 57 h 57"/>
                <a:gd name="T32" fmla="*/ 58 w 58"/>
                <a:gd name="T33" fmla="*/ 57 h 57"/>
                <a:gd name="T34" fmla="*/ 58 w 58"/>
                <a:gd name="T35" fmla="*/ 28 h 57"/>
                <a:gd name="T36" fmla="*/ 58 w 58"/>
                <a:gd name="T37" fmla="*/ 0 h 57"/>
                <a:gd name="T38" fmla="*/ 48 w 58"/>
                <a:gd name="T39" fmla="*/ 0 h 57"/>
                <a:gd name="T40" fmla="*/ 39 w 58"/>
                <a:gd name="T41" fmla="*/ 0 h 57"/>
                <a:gd name="T42" fmla="*/ 34 w 58"/>
                <a:gd name="T43" fmla="*/ 19 h 57"/>
                <a:gd name="T44" fmla="*/ 29 w 58"/>
                <a:gd name="T45" fmla="*/ 39 h 57"/>
                <a:gd name="T46" fmla="*/ 29 w 58"/>
                <a:gd name="T47" fmla="*/ 39 h 57"/>
                <a:gd name="T48" fmla="*/ 29 w 58"/>
                <a:gd name="T49" fmla="*/ 39 h 57"/>
                <a:gd name="T50" fmla="*/ 25 w 58"/>
                <a:gd name="T51" fmla="*/ 19 h 57"/>
                <a:gd name="T52" fmla="*/ 20 w 58"/>
                <a:gd name="T53" fmla="*/ 0 h 57"/>
                <a:gd name="T54" fmla="*/ 10 w 58"/>
                <a:gd name="T55" fmla="*/ 0 h 57"/>
                <a:gd name="T56" fmla="*/ 0 w 58"/>
                <a:gd name="T57" fmla="*/ 0 h 57"/>
                <a:gd name="T58" fmla="*/ 0 w 58"/>
                <a:gd name="T59" fmla="*/ 28 h 57"/>
                <a:gd name="T60" fmla="*/ 0 w 58"/>
                <a:gd name="T61" fmla="*/ 57 h 57"/>
                <a:gd name="T62" fmla="*/ 6 w 58"/>
                <a:gd name="T63" fmla="*/ 57 h 57"/>
                <a:gd name="T64" fmla="*/ 12 w 58"/>
                <a:gd name="T6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57">
                  <a:moveTo>
                    <a:pt x="12" y="57"/>
                  </a:moveTo>
                  <a:lnTo>
                    <a:pt x="12" y="35"/>
                  </a:lnTo>
                  <a:lnTo>
                    <a:pt x="12" y="13"/>
                  </a:lnTo>
                  <a:lnTo>
                    <a:pt x="12" y="13"/>
                  </a:lnTo>
                  <a:lnTo>
                    <a:pt x="12" y="13"/>
                  </a:lnTo>
                  <a:lnTo>
                    <a:pt x="18" y="35"/>
                  </a:lnTo>
                  <a:lnTo>
                    <a:pt x="23" y="57"/>
                  </a:lnTo>
                  <a:lnTo>
                    <a:pt x="29" y="57"/>
                  </a:lnTo>
                  <a:lnTo>
                    <a:pt x="35" y="57"/>
                  </a:lnTo>
                  <a:lnTo>
                    <a:pt x="40" y="35"/>
                  </a:lnTo>
                  <a:lnTo>
                    <a:pt x="46" y="13"/>
                  </a:lnTo>
                  <a:lnTo>
                    <a:pt x="46" y="13"/>
                  </a:lnTo>
                  <a:lnTo>
                    <a:pt x="46" y="13"/>
                  </a:lnTo>
                  <a:lnTo>
                    <a:pt x="46" y="35"/>
                  </a:lnTo>
                  <a:lnTo>
                    <a:pt x="46" y="57"/>
                  </a:lnTo>
                  <a:lnTo>
                    <a:pt x="52" y="57"/>
                  </a:lnTo>
                  <a:lnTo>
                    <a:pt x="58" y="57"/>
                  </a:lnTo>
                  <a:lnTo>
                    <a:pt x="58" y="28"/>
                  </a:lnTo>
                  <a:lnTo>
                    <a:pt x="58" y="0"/>
                  </a:lnTo>
                  <a:lnTo>
                    <a:pt x="48" y="0"/>
                  </a:lnTo>
                  <a:lnTo>
                    <a:pt x="39" y="0"/>
                  </a:lnTo>
                  <a:lnTo>
                    <a:pt x="34" y="19"/>
                  </a:lnTo>
                  <a:lnTo>
                    <a:pt x="29" y="39"/>
                  </a:lnTo>
                  <a:lnTo>
                    <a:pt x="29" y="39"/>
                  </a:lnTo>
                  <a:lnTo>
                    <a:pt x="29" y="39"/>
                  </a:lnTo>
                  <a:lnTo>
                    <a:pt x="25" y="19"/>
                  </a:lnTo>
                  <a:lnTo>
                    <a:pt x="20" y="0"/>
                  </a:lnTo>
                  <a:lnTo>
                    <a:pt x="10" y="0"/>
                  </a:lnTo>
                  <a:lnTo>
                    <a:pt x="0" y="0"/>
                  </a:lnTo>
                  <a:lnTo>
                    <a:pt x="0" y="28"/>
                  </a:lnTo>
                  <a:lnTo>
                    <a:pt x="0" y="57"/>
                  </a:lnTo>
                  <a:lnTo>
                    <a:pt x="6" y="57"/>
                  </a:lnTo>
                  <a:lnTo>
                    <a:pt x="12" y="57"/>
                  </a:lnTo>
                  <a:close/>
                </a:path>
              </a:pathLst>
            </a:custGeom>
            <a:solidFill>
              <a:srgbClr val="798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47"/>
            </a:p>
          </p:txBody>
        </p:sp>
        <p:sp>
          <p:nvSpPr>
            <p:cNvPr id="13" name="Freeform 13">
              <a:extLst>
                <a:ext uri="{FF2B5EF4-FFF2-40B4-BE49-F238E27FC236}">
                  <a16:creationId xmlns:a16="http://schemas.microsoft.com/office/drawing/2014/main" id="{0E159AF9-63CE-4505-9069-154722346A76}"/>
                </a:ext>
              </a:extLst>
            </p:cNvPr>
            <p:cNvSpPr>
              <a:spLocks noEditPoints="1"/>
            </p:cNvSpPr>
            <p:nvPr userDrawn="1"/>
          </p:nvSpPr>
          <p:spPr bwMode="auto">
            <a:xfrm>
              <a:off x="571" y="2389"/>
              <a:ext cx="37" cy="57"/>
            </a:xfrm>
            <a:custGeom>
              <a:avLst/>
              <a:gdLst>
                <a:gd name="T0" fmla="*/ 206 w 630"/>
                <a:gd name="T1" fmla="*/ 151 h 985"/>
                <a:gd name="T2" fmla="*/ 252 w 630"/>
                <a:gd name="T3" fmla="*/ 151 h 985"/>
                <a:gd name="T4" fmla="*/ 297 w 630"/>
                <a:gd name="T5" fmla="*/ 151 h 985"/>
                <a:gd name="T6" fmla="*/ 374 w 630"/>
                <a:gd name="T7" fmla="*/ 181 h 985"/>
                <a:gd name="T8" fmla="*/ 402 w 630"/>
                <a:gd name="T9" fmla="*/ 281 h 985"/>
                <a:gd name="T10" fmla="*/ 380 w 630"/>
                <a:gd name="T11" fmla="*/ 377 h 985"/>
                <a:gd name="T12" fmla="*/ 297 w 630"/>
                <a:gd name="T13" fmla="*/ 425 h 985"/>
                <a:gd name="T14" fmla="*/ 252 w 630"/>
                <a:gd name="T15" fmla="*/ 425 h 985"/>
                <a:gd name="T16" fmla="*/ 206 w 630"/>
                <a:gd name="T17" fmla="*/ 425 h 985"/>
                <a:gd name="T18" fmla="*/ 206 w 630"/>
                <a:gd name="T19" fmla="*/ 288 h 985"/>
                <a:gd name="T20" fmla="*/ 206 w 630"/>
                <a:gd name="T21" fmla="*/ 151 h 985"/>
                <a:gd name="T22" fmla="*/ 206 w 630"/>
                <a:gd name="T23" fmla="*/ 577 h 985"/>
                <a:gd name="T24" fmla="*/ 233 w 630"/>
                <a:gd name="T25" fmla="*/ 577 h 985"/>
                <a:gd name="T26" fmla="*/ 259 w 630"/>
                <a:gd name="T27" fmla="*/ 577 h 985"/>
                <a:gd name="T28" fmla="*/ 392 w 630"/>
                <a:gd name="T29" fmla="*/ 641 h 985"/>
                <a:gd name="T30" fmla="*/ 406 w 630"/>
                <a:gd name="T31" fmla="*/ 794 h 985"/>
                <a:gd name="T32" fmla="*/ 407 w 630"/>
                <a:gd name="T33" fmla="*/ 891 h 985"/>
                <a:gd name="T34" fmla="*/ 428 w 630"/>
                <a:gd name="T35" fmla="*/ 985 h 985"/>
                <a:gd name="T36" fmla="*/ 529 w 630"/>
                <a:gd name="T37" fmla="*/ 985 h 985"/>
                <a:gd name="T38" fmla="*/ 630 w 630"/>
                <a:gd name="T39" fmla="*/ 985 h 985"/>
                <a:gd name="T40" fmla="*/ 611 w 630"/>
                <a:gd name="T41" fmla="*/ 848 h 985"/>
                <a:gd name="T42" fmla="*/ 607 w 630"/>
                <a:gd name="T43" fmla="*/ 695 h 985"/>
                <a:gd name="T44" fmla="*/ 534 w 630"/>
                <a:gd name="T45" fmla="*/ 534 h 985"/>
                <a:gd name="T46" fmla="*/ 428 w 630"/>
                <a:gd name="T47" fmla="*/ 502 h 985"/>
                <a:gd name="T48" fmla="*/ 428 w 630"/>
                <a:gd name="T49" fmla="*/ 500 h 985"/>
                <a:gd name="T50" fmla="*/ 428 w 630"/>
                <a:gd name="T51" fmla="*/ 499 h 985"/>
                <a:gd name="T52" fmla="*/ 570 w 630"/>
                <a:gd name="T53" fmla="*/ 417 h 985"/>
                <a:gd name="T54" fmla="*/ 611 w 630"/>
                <a:gd name="T55" fmla="*/ 258 h 985"/>
                <a:gd name="T56" fmla="*/ 548 w 630"/>
                <a:gd name="T57" fmla="*/ 66 h 985"/>
                <a:gd name="T58" fmla="*/ 380 w 630"/>
                <a:gd name="T59" fmla="*/ 0 h 985"/>
                <a:gd name="T60" fmla="*/ 190 w 630"/>
                <a:gd name="T61" fmla="*/ 0 h 985"/>
                <a:gd name="T62" fmla="*/ 0 w 630"/>
                <a:gd name="T63" fmla="*/ 0 h 985"/>
                <a:gd name="T64" fmla="*/ 0 w 630"/>
                <a:gd name="T65" fmla="*/ 492 h 985"/>
                <a:gd name="T66" fmla="*/ 0 w 630"/>
                <a:gd name="T67" fmla="*/ 985 h 985"/>
                <a:gd name="T68" fmla="*/ 103 w 630"/>
                <a:gd name="T69" fmla="*/ 985 h 985"/>
                <a:gd name="T70" fmla="*/ 206 w 630"/>
                <a:gd name="T71" fmla="*/ 985 h 985"/>
                <a:gd name="T72" fmla="*/ 206 w 630"/>
                <a:gd name="T73" fmla="*/ 781 h 985"/>
                <a:gd name="T74" fmla="*/ 206 w 630"/>
                <a:gd name="T75" fmla="*/ 577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0" h="985">
                  <a:moveTo>
                    <a:pt x="206" y="151"/>
                  </a:moveTo>
                  <a:cubicBezTo>
                    <a:pt x="252" y="151"/>
                    <a:pt x="252" y="151"/>
                    <a:pt x="252" y="151"/>
                  </a:cubicBezTo>
                  <a:cubicBezTo>
                    <a:pt x="297" y="151"/>
                    <a:pt x="297" y="151"/>
                    <a:pt x="297" y="151"/>
                  </a:cubicBezTo>
                  <a:cubicBezTo>
                    <a:pt x="330" y="151"/>
                    <a:pt x="356" y="160"/>
                    <a:pt x="374" y="181"/>
                  </a:cubicBezTo>
                  <a:cubicBezTo>
                    <a:pt x="392" y="201"/>
                    <a:pt x="402" y="234"/>
                    <a:pt x="402" y="281"/>
                  </a:cubicBezTo>
                  <a:cubicBezTo>
                    <a:pt x="402" y="312"/>
                    <a:pt x="396" y="348"/>
                    <a:pt x="380" y="377"/>
                  </a:cubicBezTo>
                  <a:cubicBezTo>
                    <a:pt x="364" y="405"/>
                    <a:pt x="338" y="425"/>
                    <a:pt x="297" y="425"/>
                  </a:cubicBezTo>
                  <a:cubicBezTo>
                    <a:pt x="252" y="425"/>
                    <a:pt x="252" y="425"/>
                    <a:pt x="252" y="425"/>
                  </a:cubicBezTo>
                  <a:cubicBezTo>
                    <a:pt x="206" y="425"/>
                    <a:pt x="206" y="425"/>
                    <a:pt x="206" y="425"/>
                  </a:cubicBezTo>
                  <a:cubicBezTo>
                    <a:pt x="206" y="288"/>
                    <a:pt x="206" y="288"/>
                    <a:pt x="206" y="288"/>
                  </a:cubicBezTo>
                  <a:lnTo>
                    <a:pt x="206" y="151"/>
                  </a:lnTo>
                  <a:close/>
                  <a:moveTo>
                    <a:pt x="206" y="577"/>
                  </a:moveTo>
                  <a:cubicBezTo>
                    <a:pt x="233" y="577"/>
                    <a:pt x="233" y="577"/>
                    <a:pt x="233" y="577"/>
                  </a:cubicBezTo>
                  <a:cubicBezTo>
                    <a:pt x="259" y="577"/>
                    <a:pt x="259" y="577"/>
                    <a:pt x="259" y="577"/>
                  </a:cubicBezTo>
                  <a:cubicBezTo>
                    <a:pt x="338" y="577"/>
                    <a:pt x="375" y="602"/>
                    <a:pt x="392" y="641"/>
                  </a:cubicBezTo>
                  <a:cubicBezTo>
                    <a:pt x="409" y="681"/>
                    <a:pt x="406" y="735"/>
                    <a:pt x="406" y="794"/>
                  </a:cubicBezTo>
                  <a:cubicBezTo>
                    <a:pt x="406" y="826"/>
                    <a:pt x="405" y="858"/>
                    <a:pt x="407" y="891"/>
                  </a:cubicBezTo>
                  <a:cubicBezTo>
                    <a:pt x="409" y="923"/>
                    <a:pt x="415" y="955"/>
                    <a:pt x="428" y="985"/>
                  </a:cubicBezTo>
                  <a:cubicBezTo>
                    <a:pt x="529" y="985"/>
                    <a:pt x="529" y="985"/>
                    <a:pt x="529" y="985"/>
                  </a:cubicBezTo>
                  <a:cubicBezTo>
                    <a:pt x="630" y="985"/>
                    <a:pt x="630" y="985"/>
                    <a:pt x="630" y="985"/>
                  </a:cubicBezTo>
                  <a:cubicBezTo>
                    <a:pt x="620" y="964"/>
                    <a:pt x="615" y="907"/>
                    <a:pt x="611" y="848"/>
                  </a:cubicBezTo>
                  <a:cubicBezTo>
                    <a:pt x="608" y="789"/>
                    <a:pt x="607" y="727"/>
                    <a:pt x="607" y="695"/>
                  </a:cubicBezTo>
                  <a:cubicBezTo>
                    <a:pt x="607" y="607"/>
                    <a:pt x="573" y="560"/>
                    <a:pt x="534" y="534"/>
                  </a:cubicBezTo>
                  <a:cubicBezTo>
                    <a:pt x="495" y="509"/>
                    <a:pt x="451" y="505"/>
                    <a:pt x="428" y="502"/>
                  </a:cubicBezTo>
                  <a:cubicBezTo>
                    <a:pt x="428" y="500"/>
                    <a:pt x="428" y="500"/>
                    <a:pt x="428" y="500"/>
                  </a:cubicBezTo>
                  <a:cubicBezTo>
                    <a:pt x="428" y="499"/>
                    <a:pt x="428" y="499"/>
                    <a:pt x="428" y="499"/>
                  </a:cubicBezTo>
                  <a:cubicBezTo>
                    <a:pt x="495" y="488"/>
                    <a:pt x="541" y="459"/>
                    <a:pt x="570" y="417"/>
                  </a:cubicBezTo>
                  <a:cubicBezTo>
                    <a:pt x="599" y="375"/>
                    <a:pt x="611" y="320"/>
                    <a:pt x="611" y="258"/>
                  </a:cubicBezTo>
                  <a:cubicBezTo>
                    <a:pt x="611" y="174"/>
                    <a:pt x="588" y="109"/>
                    <a:pt x="548" y="66"/>
                  </a:cubicBezTo>
                  <a:cubicBezTo>
                    <a:pt x="508" y="22"/>
                    <a:pt x="451" y="0"/>
                    <a:pt x="380" y="0"/>
                  </a:cubicBezTo>
                  <a:cubicBezTo>
                    <a:pt x="190" y="0"/>
                    <a:pt x="190" y="0"/>
                    <a:pt x="190" y="0"/>
                  </a:cubicBezTo>
                  <a:cubicBezTo>
                    <a:pt x="0" y="0"/>
                    <a:pt x="0" y="0"/>
                    <a:pt x="0" y="0"/>
                  </a:cubicBezTo>
                  <a:cubicBezTo>
                    <a:pt x="0" y="492"/>
                    <a:pt x="0" y="492"/>
                    <a:pt x="0" y="492"/>
                  </a:cubicBezTo>
                  <a:cubicBezTo>
                    <a:pt x="0" y="985"/>
                    <a:pt x="0" y="985"/>
                    <a:pt x="0" y="985"/>
                  </a:cubicBezTo>
                  <a:cubicBezTo>
                    <a:pt x="103" y="985"/>
                    <a:pt x="103" y="985"/>
                    <a:pt x="103" y="985"/>
                  </a:cubicBezTo>
                  <a:cubicBezTo>
                    <a:pt x="206" y="985"/>
                    <a:pt x="206" y="985"/>
                    <a:pt x="206" y="985"/>
                  </a:cubicBezTo>
                  <a:cubicBezTo>
                    <a:pt x="206" y="781"/>
                    <a:pt x="206" y="781"/>
                    <a:pt x="206" y="781"/>
                  </a:cubicBezTo>
                  <a:lnTo>
                    <a:pt x="206" y="577"/>
                  </a:lnTo>
                  <a:close/>
                </a:path>
              </a:pathLst>
            </a:custGeom>
            <a:solidFill>
              <a:srgbClr val="798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47"/>
            </a:p>
          </p:txBody>
        </p:sp>
        <p:sp>
          <p:nvSpPr>
            <p:cNvPr id="14" name="Freeform 14">
              <a:extLst>
                <a:ext uri="{FF2B5EF4-FFF2-40B4-BE49-F238E27FC236}">
                  <a16:creationId xmlns:a16="http://schemas.microsoft.com/office/drawing/2014/main" id="{9D2C2FB7-E6C6-4DA8-B950-CE34E45E7897}"/>
                </a:ext>
              </a:extLst>
            </p:cNvPr>
            <p:cNvSpPr>
              <a:spLocks noEditPoints="1"/>
            </p:cNvSpPr>
            <p:nvPr userDrawn="1"/>
          </p:nvSpPr>
          <p:spPr bwMode="auto">
            <a:xfrm>
              <a:off x="620" y="2388"/>
              <a:ext cx="40" cy="59"/>
            </a:xfrm>
            <a:custGeom>
              <a:avLst/>
              <a:gdLst>
                <a:gd name="T0" fmla="*/ 339 w 679"/>
                <a:gd name="T1" fmla="*/ 870 h 1017"/>
                <a:gd name="T2" fmla="*/ 231 w 679"/>
                <a:gd name="T3" fmla="*/ 784 h 1017"/>
                <a:gd name="T4" fmla="*/ 209 w 679"/>
                <a:gd name="T5" fmla="*/ 508 h 1017"/>
                <a:gd name="T6" fmla="*/ 231 w 679"/>
                <a:gd name="T7" fmla="*/ 233 h 1017"/>
                <a:gd name="T8" fmla="*/ 339 w 679"/>
                <a:gd name="T9" fmla="*/ 147 h 1017"/>
                <a:gd name="T10" fmla="*/ 448 w 679"/>
                <a:gd name="T11" fmla="*/ 233 h 1017"/>
                <a:gd name="T12" fmla="*/ 470 w 679"/>
                <a:gd name="T13" fmla="*/ 508 h 1017"/>
                <a:gd name="T14" fmla="*/ 448 w 679"/>
                <a:gd name="T15" fmla="*/ 784 h 1017"/>
                <a:gd name="T16" fmla="*/ 339 w 679"/>
                <a:gd name="T17" fmla="*/ 870 h 1017"/>
                <a:gd name="T18" fmla="*/ 339 w 679"/>
                <a:gd name="T19" fmla="*/ 1017 h 1017"/>
                <a:gd name="T20" fmla="*/ 637 w 679"/>
                <a:gd name="T21" fmla="*/ 859 h 1017"/>
                <a:gd name="T22" fmla="*/ 679 w 679"/>
                <a:gd name="T23" fmla="*/ 508 h 1017"/>
                <a:gd name="T24" fmla="*/ 637 w 679"/>
                <a:gd name="T25" fmla="*/ 156 h 1017"/>
                <a:gd name="T26" fmla="*/ 339 w 679"/>
                <a:gd name="T27" fmla="*/ 0 h 1017"/>
                <a:gd name="T28" fmla="*/ 42 w 679"/>
                <a:gd name="T29" fmla="*/ 156 h 1017"/>
                <a:gd name="T30" fmla="*/ 0 w 679"/>
                <a:gd name="T31" fmla="*/ 508 h 1017"/>
                <a:gd name="T32" fmla="*/ 42 w 679"/>
                <a:gd name="T33" fmla="*/ 859 h 1017"/>
                <a:gd name="T34" fmla="*/ 339 w 679"/>
                <a:gd name="T35" fmla="*/ 101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9" h="1017">
                  <a:moveTo>
                    <a:pt x="339" y="870"/>
                  </a:moveTo>
                  <a:cubicBezTo>
                    <a:pt x="282" y="870"/>
                    <a:pt x="249" y="842"/>
                    <a:pt x="231" y="784"/>
                  </a:cubicBezTo>
                  <a:cubicBezTo>
                    <a:pt x="212" y="725"/>
                    <a:pt x="209" y="634"/>
                    <a:pt x="209" y="508"/>
                  </a:cubicBezTo>
                  <a:cubicBezTo>
                    <a:pt x="209" y="382"/>
                    <a:pt x="212" y="292"/>
                    <a:pt x="231" y="233"/>
                  </a:cubicBezTo>
                  <a:cubicBezTo>
                    <a:pt x="249" y="174"/>
                    <a:pt x="282" y="147"/>
                    <a:pt x="339" y="147"/>
                  </a:cubicBezTo>
                  <a:cubicBezTo>
                    <a:pt x="397" y="147"/>
                    <a:pt x="430" y="174"/>
                    <a:pt x="448" y="233"/>
                  </a:cubicBezTo>
                  <a:cubicBezTo>
                    <a:pt x="467" y="292"/>
                    <a:pt x="470" y="382"/>
                    <a:pt x="470" y="508"/>
                  </a:cubicBezTo>
                  <a:cubicBezTo>
                    <a:pt x="470" y="634"/>
                    <a:pt x="467" y="725"/>
                    <a:pt x="448" y="784"/>
                  </a:cubicBezTo>
                  <a:cubicBezTo>
                    <a:pt x="430" y="842"/>
                    <a:pt x="397" y="870"/>
                    <a:pt x="339" y="870"/>
                  </a:cubicBezTo>
                  <a:close/>
                  <a:moveTo>
                    <a:pt x="339" y="1017"/>
                  </a:moveTo>
                  <a:cubicBezTo>
                    <a:pt x="509" y="1017"/>
                    <a:pt x="594" y="954"/>
                    <a:pt x="637" y="859"/>
                  </a:cubicBezTo>
                  <a:cubicBezTo>
                    <a:pt x="679" y="764"/>
                    <a:pt x="679" y="637"/>
                    <a:pt x="679" y="508"/>
                  </a:cubicBezTo>
                  <a:cubicBezTo>
                    <a:pt x="679" y="378"/>
                    <a:pt x="679" y="251"/>
                    <a:pt x="637" y="156"/>
                  </a:cubicBezTo>
                  <a:cubicBezTo>
                    <a:pt x="594" y="62"/>
                    <a:pt x="509" y="0"/>
                    <a:pt x="339" y="0"/>
                  </a:cubicBezTo>
                  <a:cubicBezTo>
                    <a:pt x="170" y="0"/>
                    <a:pt x="85" y="62"/>
                    <a:pt x="42" y="156"/>
                  </a:cubicBezTo>
                  <a:cubicBezTo>
                    <a:pt x="0" y="251"/>
                    <a:pt x="0" y="378"/>
                    <a:pt x="0" y="508"/>
                  </a:cubicBezTo>
                  <a:cubicBezTo>
                    <a:pt x="0" y="637"/>
                    <a:pt x="0" y="764"/>
                    <a:pt x="42" y="859"/>
                  </a:cubicBezTo>
                  <a:cubicBezTo>
                    <a:pt x="85" y="954"/>
                    <a:pt x="170" y="1017"/>
                    <a:pt x="339" y="1017"/>
                  </a:cubicBezTo>
                  <a:close/>
                </a:path>
              </a:pathLst>
            </a:custGeom>
            <a:solidFill>
              <a:srgbClr val="798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47"/>
            </a:p>
          </p:txBody>
        </p:sp>
      </p:grpSp>
    </p:spTree>
    <p:extLst>
      <p:ext uri="{BB962C8B-B14F-4D97-AF65-F5344CB8AC3E}">
        <p14:creationId xmlns:p14="http://schemas.microsoft.com/office/powerpoint/2010/main" val="422195008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Lst>
  <p:txStyles>
    <p:titleStyle>
      <a:lvl1pPr algn="l" rtl="0" eaLnBrk="1" fontAlgn="base" hangingPunct="1">
        <a:spcBef>
          <a:spcPct val="0"/>
        </a:spcBef>
        <a:spcAft>
          <a:spcPct val="0"/>
        </a:spcAft>
        <a:defRPr sz="3047" b="0">
          <a:solidFill>
            <a:schemeClr val="accent3"/>
          </a:solidFill>
          <a:latin typeface="+mj-lt"/>
          <a:ea typeface="+mj-ea"/>
          <a:cs typeface="+mj-cs"/>
        </a:defRPr>
      </a:lvl1pPr>
      <a:lvl2pPr algn="l" rtl="0" eaLnBrk="1" fontAlgn="base" hangingPunct="1">
        <a:spcBef>
          <a:spcPct val="0"/>
        </a:spcBef>
        <a:spcAft>
          <a:spcPct val="0"/>
        </a:spcAft>
        <a:defRPr b="1">
          <a:solidFill>
            <a:schemeClr val="tx1"/>
          </a:solidFill>
          <a:latin typeface="Arial" charset="0"/>
        </a:defRPr>
      </a:lvl2pPr>
      <a:lvl3pPr algn="l" rtl="0" eaLnBrk="1" fontAlgn="base" hangingPunct="1">
        <a:spcBef>
          <a:spcPct val="0"/>
        </a:spcBef>
        <a:spcAft>
          <a:spcPct val="0"/>
        </a:spcAft>
        <a:defRPr b="1">
          <a:solidFill>
            <a:schemeClr val="tx1"/>
          </a:solidFill>
          <a:latin typeface="Arial" charset="0"/>
        </a:defRPr>
      </a:lvl3pPr>
      <a:lvl4pPr algn="l" rtl="0" eaLnBrk="1" fontAlgn="base" hangingPunct="1">
        <a:spcBef>
          <a:spcPct val="0"/>
        </a:spcBef>
        <a:spcAft>
          <a:spcPct val="0"/>
        </a:spcAft>
        <a:defRPr b="1">
          <a:solidFill>
            <a:schemeClr val="tx1"/>
          </a:solidFill>
          <a:latin typeface="Arial" charset="0"/>
        </a:defRPr>
      </a:lvl4pPr>
      <a:lvl5pPr algn="l" rtl="0" eaLnBrk="1" fontAlgn="base" hangingPunct="1">
        <a:spcBef>
          <a:spcPct val="0"/>
        </a:spcBef>
        <a:spcAft>
          <a:spcPct val="0"/>
        </a:spcAft>
        <a:defRPr b="1">
          <a:solidFill>
            <a:schemeClr val="tx1"/>
          </a:solidFill>
          <a:latin typeface="Arial" charset="0"/>
        </a:defRPr>
      </a:lvl5pPr>
      <a:lvl6pPr marL="505203" algn="l" rtl="0" eaLnBrk="1" fontAlgn="base" hangingPunct="1">
        <a:spcBef>
          <a:spcPct val="0"/>
        </a:spcBef>
        <a:spcAft>
          <a:spcPct val="0"/>
        </a:spcAft>
        <a:defRPr b="1">
          <a:solidFill>
            <a:schemeClr val="tx1"/>
          </a:solidFill>
          <a:latin typeface="Arial" charset="0"/>
        </a:defRPr>
      </a:lvl6pPr>
      <a:lvl7pPr marL="1010406" algn="l" rtl="0" eaLnBrk="1" fontAlgn="base" hangingPunct="1">
        <a:spcBef>
          <a:spcPct val="0"/>
        </a:spcBef>
        <a:spcAft>
          <a:spcPct val="0"/>
        </a:spcAft>
        <a:defRPr b="1">
          <a:solidFill>
            <a:schemeClr val="tx1"/>
          </a:solidFill>
          <a:latin typeface="Arial" charset="0"/>
        </a:defRPr>
      </a:lvl7pPr>
      <a:lvl8pPr marL="1515610" algn="l" rtl="0" eaLnBrk="1" fontAlgn="base" hangingPunct="1">
        <a:spcBef>
          <a:spcPct val="0"/>
        </a:spcBef>
        <a:spcAft>
          <a:spcPct val="0"/>
        </a:spcAft>
        <a:defRPr b="1">
          <a:solidFill>
            <a:schemeClr val="tx1"/>
          </a:solidFill>
          <a:latin typeface="Arial" charset="0"/>
        </a:defRPr>
      </a:lvl8pPr>
      <a:lvl9pPr marL="2020813" algn="l" rtl="0" eaLnBrk="1" fontAlgn="base" hangingPunct="1">
        <a:spcBef>
          <a:spcPct val="0"/>
        </a:spcBef>
        <a:spcAft>
          <a:spcPct val="0"/>
        </a:spcAft>
        <a:defRPr b="1">
          <a:solidFill>
            <a:schemeClr val="tx1"/>
          </a:solidFill>
          <a:latin typeface="Arial" charset="0"/>
        </a:defRPr>
      </a:lvl9pPr>
    </p:titleStyle>
    <p:bodyStyle>
      <a:lvl1pPr algn="l" rtl="0" eaLnBrk="1" fontAlgn="base" hangingPunct="1">
        <a:spcBef>
          <a:spcPct val="10000"/>
        </a:spcBef>
        <a:spcAft>
          <a:spcPts val="662"/>
        </a:spcAft>
        <a:defRPr sz="2201" b="0">
          <a:solidFill>
            <a:schemeClr val="bg2">
              <a:lumMod val="75000"/>
            </a:schemeClr>
          </a:solidFill>
          <a:latin typeface="+mn-lt"/>
          <a:ea typeface="+mn-ea"/>
          <a:cs typeface="+mn-cs"/>
        </a:defRPr>
      </a:lvl1pPr>
      <a:lvl2pPr marL="1754" algn="l" rtl="0" eaLnBrk="1" fontAlgn="base" hangingPunct="1">
        <a:spcBef>
          <a:spcPct val="10000"/>
        </a:spcBef>
        <a:spcAft>
          <a:spcPct val="10000"/>
        </a:spcAft>
        <a:defRPr sz="1862">
          <a:solidFill>
            <a:schemeClr val="tx1"/>
          </a:solidFill>
          <a:latin typeface="+mn-lt"/>
        </a:defRPr>
      </a:lvl2pPr>
      <a:lvl3pPr marL="345815" indent="-341697" algn="l" rtl="0" eaLnBrk="1" fontAlgn="base" hangingPunct="1">
        <a:spcBef>
          <a:spcPct val="10000"/>
        </a:spcBef>
        <a:spcAft>
          <a:spcPct val="10000"/>
        </a:spcAft>
        <a:buClr>
          <a:schemeClr val="accent3"/>
        </a:buClr>
        <a:buFont typeface="Wingdings" pitchFamily="2" charset="2"/>
        <a:buChar char="§"/>
        <a:defRPr sz="1862">
          <a:solidFill>
            <a:schemeClr val="tx1"/>
          </a:solidFill>
          <a:latin typeface="+mn-lt"/>
        </a:defRPr>
      </a:lvl3pPr>
      <a:lvl4pPr marL="703977" indent="-358163" algn="l" rtl="0" eaLnBrk="1" fontAlgn="base" hangingPunct="1">
        <a:spcBef>
          <a:spcPct val="10000"/>
        </a:spcBef>
        <a:spcAft>
          <a:spcPct val="10000"/>
        </a:spcAft>
        <a:buClr>
          <a:srgbClr val="6E838C"/>
        </a:buClr>
        <a:buFont typeface="Arial" pitchFamily="34" charset="0"/>
        <a:buChar char="−"/>
        <a:defRPr sz="1862">
          <a:solidFill>
            <a:schemeClr val="tx1"/>
          </a:solidFill>
          <a:latin typeface="+mn-lt"/>
        </a:defRPr>
      </a:lvl4pPr>
      <a:lvl5pPr marL="1049792" indent="-345815" algn="l" rtl="0" eaLnBrk="1" fontAlgn="base" hangingPunct="1">
        <a:spcBef>
          <a:spcPct val="10000"/>
        </a:spcBef>
        <a:spcAft>
          <a:spcPct val="10000"/>
        </a:spcAft>
        <a:buClr>
          <a:srgbClr val="6E838C"/>
        </a:buClr>
        <a:buFont typeface="Arial" pitchFamily="34" charset="0"/>
        <a:buChar char="•"/>
        <a:defRPr sz="1862">
          <a:solidFill>
            <a:schemeClr val="tx1"/>
          </a:solidFill>
          <a:latin typeface="+mn-lt"/>
        </a:defRPr>
      </a:lvl5pPr>
      <a:lvl6pPr marL="1101624" indent="-196468" algn="l" rtl="0" eaLnBrk="1" fontAlgn="base" hangingPunct="1">
        <a:spcBef>
          <a:spcPct val="10000"/>
        </a:spcBef>
        <a:spcAft>
          <a:spcPct val="10000"/>
        </a:spcAft>
        <a:buClr>
          <a:schemeClr val="accent1"/>
        </a:buClr>
        <a:buFont typeface="Arial" charset="0"/>
        <a:buChar char="−"/>
        <a:defRPr sz="1354">
          <a:solidFill>
            <a:schemeClr val="tx1"/>
          </a:solidFill>
          <a:latin typeface="+mn-lt"/>
        </a:defRPr>
      </a:lvl6pPr>
      <a:lvl7pPr marL="1606828" indent="-196468" algn="l" rtl="0" eaLnBrk="1" fontAlgn="base" hangingPunct="1">
        <a:spcBef>
          <a:spcPct val="10000"/>
        </a:spcBef>
        <a:spcAft>
          <a:spcPct val="10000"/>
        </a:spcAft>
        <a:buClr>
          <a:schemeClr val="accent1"/>
        </a:buClr>
        <a:buFont typeface="Arial" charset="0"/>
        <a:buChar char="−"/>
        <a:defRPr sz="1354">
          <a:solidFill>
            <a:schemeClr val="tx1"/>
          </a:solidFill>
          <a:latin typeface="+mn-lt"/>
        </a:defRPr>
      </a:lvl7pPr>
      <a:lvl8pPr marL="2112031" indent="-196468" algn="l" rtl="0" eaLnBrk="1" fontAlgn="base" hangingPunct="1">
        <a:spcBef>
          <a:spcPct val="10000"/>
        </a:spcBef>
        <a:spcAft>
          <a:spcPct val="10000"/>
        </a:spcAft>
        <a:buClr>
          <a:schemeClr val="accent1"/>
        </a:buClr>
        <a:buFont typeface="Arial" charset="0"/>
        <a:buChar char="−"/>
        <a:defRPr sz="1354">
          <a:solidFill>
            <a:schemeClr val="tx1"/>
          </a:solidFill>
          <a:latin typeface="+mn-lt"/>
        </a:defRPr>
      </a:lvl8pPr>
      <a:lvl9pPr marL="2617232" indent="-196468" algn="l" rtl="0" eaLnBrk="1" fontAlgn="base" hangingPunct="1">
        <a:spcBef>
          <a:spcPct val="10000"/>
        </a:spcBef>
        <a:spcAft>
          <a:spcPct val="10000"/>
        </a:spcAft>
        <a:buClr>
          <a:schemeClr val="accent1"/>
        </a:buClr>
        <a:buFont typeface="Arial" charset="0"/>
        <a:buChar char="−"/>
        <a:defRPr sz="1354">
          <a:solidFill>
            <a:schemeClr val="tx1"/>
          </a:solidFill>
          <a:latin typeface="+mn-lt"/>
        </a:defRPr>
      </a:lvl9pPr>
    </p:bodyStyle>
    <p:otherStyle>
      <a:defPPr>
        <a:defRPr lang="en-US"/>
      </a:defPPr>
      <a:lvl1pPr marL="0" algn="l" defTabSz="1010406" rtl="0" eaLnBrk="1" latinLnBrk="0" hangingPunct="1">
        <a:defRPr sz="1862" kern="1200">
          <a:solidFill>
            <a:schemeClr val="tx1"/>
          </a:solidFill>
          <a:latin typeface="+mn-lt"/>
          <a:ea typeface="+mn-ea"/>
          <a:cs typeface="+mn-cs"/>
        </a:defRPr>
      </a:lvl1pPr>
      <a:lvl2pPr marL="505203" algn="l" defTabSz="1010406" rtl="0" eaLnBrk="1" latinLnBrk="0" hangingPunct="1">
        <a:defRPr sz="1862" kern="1200">
          <a:solidFill>
            <a:schemeClr val="tx1"/>
          </a:solidFill>
          <a:latin typeface="+mn-lt"/>
          <a:ea typeface="+mn-ea"/>
          <a:cs typeface="+mn-cs"/>
        </a:defRPr>
      </a:lvl2pPr>
      <a:lvl3pPr marL="1010406" algn="l" defTabSz="1010406" rtl="0" eaLnBrk="1" latinLnBrk="0" hangingPunct="1">
        <a:defRPr sz="1862" kern="1200">
          <a:solidFill>
            <a:schemeClr val="tx1"/>
          </a:solidFill>
          <a:latin typeface="+mn-lt"/>
          <a:ea typeface="+mn-ea"/>
          <a:cs typeface="+mn-cs"/>
        </a:defRPr>
      </a:lvl3pPr>
      <a:lvl4pPr marL="1515610" algn="l" defTabSz="1010406" rtl="0" eaLnBrk="1" latinLnBrk="0" hangingPunct="1">
        <a:defRPr sz="1862" kern="1200">
          <a:solidFill>
            <a:schemeClr val="tx1"/>
          </a:solidFill>
          <a:latin typeface="+mn-lt"/>
          <a:ea typeface="+mn-ea"/>
          <a:cs typeface="+mn-cs"/>
        </a:defRPr>
      </a:lvl4pPr>
      <a:lvl5pPr marL="2020813" algn="l" defTabSz="1010406" rtl="0" eaLnBrk="1" latinLnBrk="0" hangingPunct="1">
        <a:defRPr sz="1862" kern="1200">
          <a:solidFill>
            <a:schemeClr val="tx1"/>
          </a:solidFill>
          <a:latin typeface="+mn-lt"/>
          <a:ea typeface="+mn-ea"/>
          <a:cs typeface="+mn-cs"/>
        </a:defRPr>
      </a:lvl5pPr>
      <a:lvl6pPr marL="2526015" algn="l" defTabSz="1010406" rtl="0" eaLnBrk="1" latinLnBrk="0" hangingPunct="1">
        <a:defRPr sz="1862" kern="1200">
          <a:solidFill>
            <a:schemeClr val="tx1"/>
          </a:solidFill>
          <a:latin typeface="+mn-lt"/>
          <a:ea typeface="+mn-ea"/>
          <a:cs typeface="+mn-cs"/>
        </a:defRPr>
      </a:lvl6pPr>
      <a:lvl7pPr marL="3031219" algn="l" defTabSz="1010406" rtl="0" eaLnBrk="1" latinLnBrk="0" hangingPunct="1">
        <a:defRPr sz="1862" kern="1200">
          <a:solidFill>
            <a:schemeClr val="tx1"/>
          </a:solidFill>
          <a:latin typeface="+mn-lt"/>
          <a:ea typeface="+mn-ea"/>
          <a:cs typeface="+mn-cs"/>
        </a:defRPr>
      </a:lvl7pPr>
      <a:lvl8pPr marL="3536423" algn="l" defTabSz="1010406" rtl="0" eaLnBrk="1" latinLnBrk="0" hangingPunct="1">
        <a:defRPr sz="1862" kern="1200">
          <a:solidFill>
            <a:schemeClr val="tx1"/>
          </a:solidFill>
          <a:latin typeface="+mn-lt"/>
          <a:ea typeface="+mn-ea"/>
          <a:cs typeface="+mn-cs"/>
        </a:defRPr>
      </a:lvl8pPr>
      <a:lvl9pPr marL="4041626" algn="l" defTabSz="1010406" rtl="0" eaLnBrk="1" latinLnBrk="0" hangingPunct="1">
        <a:defRPr sz="186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8" Type="http://schemas.openxmlformats.org/officeDocument/2006/relationships/hyperlink" Target="https://insights.abnamro.nl/2020/08/volledig-herstel-transportsector-pas-in-2022-verwacht/" TargetMode="External"/><Relationship Id="rId3" Type="http://schemas.openxmlformats.org/officeDocument/2006/relationships/image" Target="../media/image9.png"/><Relationship Id="rId7" Type="http://schemas.openxmlformats.org/officeDocument/2006/relationships/hyperlink" Target="https://insights.abnamro.nl/2020/07/nederland-na-corona-in-vier-scenarios/" TargetMode="External"/><Relationship Id="rId2" Type="http://schemas.openxmlformats.org/officeDocument/2006/relationships/hyperlink" Target="https://twitter.com/AlbertJanSwart" TargetMode="External"/><Relationship Id="rId1" Type="http://schemas.openxmlformats.org/officeDocument/2006/relationships/slideLayout" Target="../slideLayouts/slideLayout37.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hyperlink" Target="mailto:albert.jan.swart@nl.abnamro.com?subject=Stand%20van%20de%20industrie" TargetMode="External"/><Relationship Id="rId9" Type="http://schemas.openxmlformats.org/officeDocument/2006/relationships/hyperlink" Target="https://www.linkedin.com/in/albertjansw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160672-F8DC-42BA-93BA-565859F498DF}"/>
              </a:ext>
            </a:extLst>
          </p:cNvPr>
          <p:cNvPicPr>
            <a:picLocks noChangeAspect="1"/>
          </p:cNvPicPr>
          <p:nvPr/>
        </p:nvPicPr>
        <p:blipFill>
          <a:blip r:embed="rId2"/>
          <a:stretch>
            <a:fillRect/>
          </a:stretch>
        </p:blipFill>
        <p:spPr>
          <a:xfrm>
            <a:off x="0" y="996012"/>
            <a:ext cx="12192000" cy="5861988"/>
          </a:xfrm>
          <a:prstGeom prst="rect">
            <a:avLst/>
          </a:prstGeom>
        </p:spPr>
      </p:pic>
      <p:sp>
        <p:nvSpPr>
          <p:cNvPr id="2" name="Text Placeholder 1"/>
          <p:cNvSpPr>
            <a:spLocks noGrp="1"/>
          </p:cNvSpPr>
          <p:nvPr>
            <p:ph type="body" sz="quarter" idx="4294967295"/>
          </p:nvPr>
        </p:nvSpPr>
        <p:spPr>
          <a:xfrm>
            <a:off x="9749643" y="428462"/>
            <a:ext cx="2349592" cy="351745"/>
          </a:xfrm>
          <a:prstGeom prst="rect">
            <a:avLst/>
          </a:prstGeom>
        </p:spPr>
        <p:txBody>
          <a:bodyPr/>
          <a:lstStyle/>
          <a:p>
            <a:r>
              <a:rPr lang="nl-NL" dirty="0"/>
              <a:t>Februari 2021</a:t>
            </a:r>
            <a:endParaRPr lang="nl-NL" noProof="0" dirty="0"/>
          </a:p>
        </p:txBody>
      </p:sp>
      <p:sp>
        <p:nvSpPr>
          <p:cNvPr id="13" name="Subtitle 12"/>
          <p:cNvSpPr>
            <a:spLocks noGrp="1"/>
          </p:cNvSpPr>
          <p:nvPr>
            <p:ph type="subTitle" idx="1"/>
          </p:nvPr>
        </p:nvSpPr>
        <p:spPr>
          <a:xfrm>
            <a:off x="668360" y="6302304"/>
            <a:ext cx="8804416" cy="351745"/>
          </a:xfrm>
          <a:prstGeom prst="rect">
            <a:avLst/>
          </a:prstGeom>
        </p:spPr>
        <p:txBody>
          <a:bodyPr lIns="0" tIns="0" rIns="0" bIns="0" anchor="t" anchorCtr="0"/>
          <a:lstStyle/>
          <a:p>
            <a:pPr>
              <a:spcAft>
                <a:spcPts val="1016"/>
              </a:spcAft>
            </a:pPr>
            <a:r>
              <a:rPr lang="nl-NL" sz="1800" dirty="0"/>
              <a:t>door Albert Jan Swart</a:t>
            </a:r>
          </a:p>
        </p:txBody>
      </p:sp>
      <p:sp>
        <p:nvSpPr>
          <p:cNvPr id="11" name="Snip Single Corner Rectangle 15">
            <a:extLst>
              <a:ext uri="{FF2B5EF4-FFF2-40B4-BE49-F238E27FC236}">
                <a16:creationId xmlns:a16="http://schemas.microsoft.com/office/drawing/2014/main" id="{9EA69271-0EC9-4A10-98F9-BCE6E36A9B96}"/>
              </a:ext>
            </a:extLst>
          </p:cNvPr>
          <p:cNvSpPr/>
          <p:nvPr/>
        </p:nvSpPr>
        <p:spPr bwMode="gray">
          <a:xfrm>
            <a:off x="1" y="3798458"/>
            <a:ext cx="6562496" cy="2395943"/>
          </a:xfrm>
          <a:prstGeom prst="snip1Rect">
            <a:avLst>
              <a:gd name="adj" fmla="val 18679"/>
            </a:avLst>
          </a:prstGeom>
          <a:gradFill>
            <a:gsLst>
              <a:gs pos="0">
                <a:schemeClr val="accent3">
                  <a:alpha val="90000"/>
                </a:schemeClr>
              </a:gs>
              <a:gs pos="85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765466" rtl="0" eaLnBrk="1" fontAlgn="base" latinLnBrk="0" hangingPunct="1">
              <a:lnSpc>
                <a:spcPct val="100000"/>
              </a:lnSpc>
              <a:spcBef>
                <a:spcPct val="0"/>
              </a:spcBef>
              <a:spcAft>
                <a:spcPct val="0"/>
              </a:spcAft>
              <a:buClrTx/>
              <a:buSzTx/>
              <a:buFontTx/>
              <a:buNone/>
              <a:tabLst/>
            </a:pPr>
            <a:endParaRPr kumimoji="0" lang="nl-NL" sz="3047" b="0" i="0" u="none" strike="noStrike" cap="none" normalizeH="0" baseline="0" dirty="0">
              <a:ln>
                <a:noFill/>
              </a:ln>
              <a:solidFill>
                <a:schemeClr val="tx1"/>
              </a:solidFill>
              <a:effectLst/>
              <a:latin typeface="Arial" charset="0"/>
              <a:cs typeface="Arial" charset="0"/>
            </a:endParaRPr>
          </a:p>
        </p:txBody>
      </p:sp>
      <p:sp>
        <p:nvSpPr>
          <p:cNvPr id="12" name="Snip Single Corner Rectangle 16">
            <a:extLst>
              <a:ext uri="{FF2B5EF4-FFF2-40B4-BE49-F238E27FC236}">
                <a16:creationId xmlns:a16="http://schemas.microsoft.com/office/drawing/2014/main" id="{06499A25-A3DF-4C0F-98A9-C3BB2A7D2816}"/>
              </a:ext>
            </a:extLst>
          </p:cNvPr>
          <p:cNvSpPr/>
          <p:nvPr/>
        </p:nvSpPr>
        <p:spPr bwMode="gray">
          <a:xfrm>
            <a:off x="0" y="3798458"/>
            <a:ext cx="6392277" cy="553998"/>
          </a:xfrm>
          <a:prstGeom prst="snip1Rect">
            <a:avLst>
              <a:gd name="adj" fmla="val 50000"/>
            </a:avLst>
          </a:prstGeom>
          <a:gradFill>
            <a:gsLst>
              <a:gs pos="0">
                <a:schemeClr val="accent1">
                  <a:alpha val="90000"/>
                </a:schemeClr>
              </a:gs>
              <a:gs pos="80000">
                <a:schemeClr val="accent1">
                  <a:alpha val="90000"/>
                </a:schemeClr>
              </a:gs>
              <a:gs pos="100000">
                <a:schemeClr val="accent1">
                  <a:alpha val="0"/>
                </a:schemeClr>
              </a:gs>
            </a:gsLst>
            <a:lin ang="60000" scaled="0"/>
          </a:gradFill>
          <a:ln w="9525" cap="flat" cmpd="sng" algn="ctr">
            <a:noFill/>
            <a:prstDash val="solid"/>
            <a:round/>
            <a:headEnd type="none" w="med" len="med"/>
            <a:tailEnd type="none" w="med" len="med"/>
          </a:ln>
          <a:effectLst/>
        </p:spPr>
        <p:txBody>
          <a:bodyPr vert="horz" wrap="square" lIns="154785" tIns="77392" rIns="154785" bIns="77392" numCol="1" rtlCol="0" anchor="t" anchorCtr="0" compatLnSpc="1">
            <a:prstTxWarp prst="textNoShape">
              <a:avLst/>
            </a:prstTxWarp>
          </a:bodyPr>
          <a:lstStyle/>
          <a:p>
            <a:pPr marL="0" marR="0" indent="0" algn="l" defTabSz="1352376" rtl="0" eaLnBrk="1" fontAlgn="base" latinLnBrk="0" hangingPunct="1">
              <a:lnSpc>
                <a:spcPct val="100000"/>
              </a:lnSpc>
              <a:spcBef>
                <a:spcPct val="0"/>
              </a:spcBef>
              <a:spcAft>
                <a:spcPct val="0"/>
              </a:spcAft>
              <a:buClrTx/>
              <a:buSzTx/>
              <a:buFontTx/>
              <a:buNone/>
              <a:tabLst/>
            </a:pPr>
            <a:endParaRPr kumimoji="0" lang="nl-NL" sz="2201" b="0" i="0" u="none" strike="noStrike" cap="none" normalizeH="0" baseline="0" dirty="0">
              <a:ln>
                <a:noFill/>
              </a:ln>
              <a:solidFill>
                <a:schemeClr val="tx1"/>
              </a:solidFill>
              <a:effectLst/>
              <a:latin typeface="Arial" charset="0"/>
              <a:cs typeface="Arial" charset="0"/>
            </a:endParaRPr>
          </a:p>
        </p:txBody>
      </p:sp>
      <p:sp>
        <p:nvSpPr>
          <p:cNvPr id="5" name="Title 4">
            <a:extLst>
              <a:ext uri="{FF2B5EF4-FFF2-40B4-BE49-F238E27FC236}">
                <a16:creationId xmlns:a16="http://schemas.microsoft.com/office/drawing/2014/main" id="{8D9B357E-391E-4666-A067-06E5F33B186E}"/>
              </a:ext>
            </a:extLst>
          </p:cNvPr>
          <p:cNvSpPr>
            <a:spLocks noGrp="1"/>
          </p:cNvSpPr>
          <p:nvPr>
            <p:ph type="ctrTitle" idx="4294967295"/>
          </p:nvPr>
        </p:nvSpPr>
        <p:spPr>
          <a:xfrm>
            <a:off x="43727" y="4534188"/>
            <a:ext cx="6562486" cy="1354217"/>
          </a:xfrm>
        </p:spPr>
        <p:txBody>
          <a:bodyPr/>
          <a:lstStyle/>
          <a:p>
            <a:pPr algn="ctr"/>
            <a:r>
              <a:rPr lang="en-GB" sz="4000" b="1" dirty="0">
                <a:solidFill>
                  <a:schemeClr val="bg1"/>
                </a:solidFill>
              </a:rPr>
              <a:t>De </a:t>
            </a:r>
            <a:r>
              <a:rPr lang="en-GB" sz="4000" b="1" dirty="0" err="1">
                <a:solidFill>
                  <a:schemeClr val="bg1"/>
                </a:solidFill>
              </a:rPr>
              <a:t>wereld</a:t>
            </a:r>
            <a:r>
              <a:rPr lang="en-GB" sz="4000" b="1" dirty="0">
                <a:solidFill>
                  <a:schemeClr val="bg1"/>
                </a:solidFill>
              </a:rPr>
              <a:t> </a:t>
            </a:r>
            <a:r>
              <a:rPr lang="en-GB" sz="4000" b="1" dirty="0" err="1">
                <a:solidFill>
                  <a:schemeClr val="bg1"/>
                </a:solidFill>
              </a:rPr>
              <a:t>na</a:t>
            </a:r>
            <a:r>
              <a:rPr lang="en-GB" sz="4000" b="1" dirty="0">
                <a:solidFill>
                  <a:schemeClr val="bg1"/>
                </a:solidFill>
              </a:rPr>
              <a:t> corona</a:t>
            </a:r>
            <a:br>
              <a:rPr lang="en-GB" sz="2400" b="1" dirty="0">
                <a:solidFill>
                  <a:schemeClr val="bg1"/>
                </a:solidFill>
              </a:rPr>
            </a:br>
            <a:r>
              <a:rPr lang="en-GB" sz="2400" i="1" dirty="0" err="1">
                <a:solidFill>
                  <a:schemeClr val="bg1"/>
                </a:solidFill>
              </a:rPr>
              <a:t>Denken</a:t>
            </a:r>
            <a:r>
              <a:rPr lang="en-GB" sz="2400" i="1" dirty="0">
                <a:solidFill>
                  <a:schemeClr val="bg1"/>
                </a:solidFill>
              </a:rPr>
              <a:t> in scenario’s </a:t>
            </a:r>
            <a:r>
              <a:rPr lang="en-GB" sz="2400" i="1" dirty="0" err="1">
                <a:solidFill>
                  <a:schemeClr val="bg1"/>
                </a:solidFill>
              </a:rPr>
              <a:t>voor</a:t>
            </a:r>
            <a:r>
              <a:rPr lang="en-GB" sz="2400" i="1" dirty="0">
                <a:solidFill>
                  <a:schemeClr val="bg1"/>
                </a:solidFill>
              </a:rPr>
              <a:t> </a:t>
            </a:r>
            <a:r>
              <a:rPr lang="en-GB" sz="2400" i="1" dirty="0" err="1">
                <a:solidFill>
                  <a:schemeClr val="bg1"/>
                </a:solidFill>
              </a:rPr>
              <a:t>logistieke</a:t>
            </a:r>
            <a:r>
              <a:rPr lang="en-GB" sz="2400" i="1" dirty="0">
                <a:solidFill>
                  <a:schemeClr val="bg1"/>
                </a:solidFill>
              </a:rPr>
              <a:t> </a:t>
            </a:r>
            <a:r>
              <a:rPr lang="en-GB" sz="2400" i="1" dirty="0" err="1">
                <a:solidFill>
                  <a:schemeClr val="bg1"/>
                </a:solidFill>
              </a:rPr>
              <a:t>ondernemers</a:t>
            </a:r>
            <a:r>
              <a:rPr lang="en-GB" sz="2400" i="1" dirty="0">
                <a:solidFill>
                  <a:schemeClr val="bg1"/>
                </a:solidFill>
              </a:rPr>
              <a:t> op Lage </a:t>
            </a:r>
            <a:r>
              <a:rPr lang="en-GB" sz="2400" i="1" dirty="0" err="1">
                <a:solidFill>
                  <a:schemeClr val="bg1"/>
                </a:solidFill>
              </a:rPr>
              <a:t>Weide</a:t>
            </a:r>
            <a:endParaRPr lang="en-GB" sz="3200" i="1" dirty="0">
              <a:solidFill>
                <a:schemeClr val="bg1"/>
              </a:solidFill>
            </a:endParaRPr>
          </a:p>
        </p:txBody>
      </p:sp>
    </p:spTree>
    <p:extLst>
      <p:ext uri="{BB962C8B-B14F-4D97-AF65-F5344CB8AC3E}">
        <p14:creationId xmlns:p14="http://schemas.microsoft.com/office/powerpoint/2010/main" val="166972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545FB8-938C-4390-A7B6-62C216CB6A0D}"/>
              </a:ext>
            </a:extLst>
          </p:cNvPr>
          <p:cNvPicPr>
            <a:picLocks noChangeAspect="1"/>
          </p:cNvPicPr>
          <p:nvPr/>
        </p:nvPicPr>
        <p:blipFill>
          <a:blip r:embed="rId2"/>
          <a:stretch>
            <a:fillRect/>
          </a:stretch>
        </p:blipFill>
        <p:spPr>
          <a:xfrm>
            <a:off x="1822753" y="1224025"/>
            <a:ext cx="8783999" cy="5443940"/>
          </a:xfrm>
          <a:prstGeom prst="rect">
            <a:avLst/>
          </a:prstGeom>
        </p:spPr>
      </p:pic>
      <p:sp>
        <p:nvSpPr>
          <p:cNvPr id="2" name="Title 1">
            <a:extLst>
              <a:ext uri="{FF2B5EF4-FFF2-40B4-BE49-F238E27FC236}">
                <a16:creationId xmlns:a16="http://schemas.microsoft.com/office/drawing/2014/main" id="{E93ECC8B-560B-49FF-A2FE-6AAD052B33DA}"/>
              </a:ext>
            </a:extLst>
          </p:cNvPr>
          <p:cNvSpPr>
            <a:spLocks noGrp="1"/>
          </p:cNvSpPr>
          <p:nvPr>
            <p:ph type="title"/>
          </p:nvPr>
        </p:nvSpPr>
        <p:spPr>
          <a:xfrm>
            <a:off x="431471" y="421326"/>
            <a:ext cx="10423702" cy="468890"/>
          </a:xfrm>
        </p:spPr>
        <p:txBody>
          <a:bodyPr/>
          <a:lstStyle/>
          <a:p>
            <a:r>
              <a:rPr lang="nl-NL" b="1" dirty="0"/>
              <a:t>Nederland na corona in vier scenario’s</a:t>
            </a:r>
            <a:endParaRPr lang="en-GB" dirty="0"/>
          </a:p>
        </p:txBody>
      </p:sp>
    </p:spTree>
    <p:extLst>
      <p:ext uri="{BB962C8B-B14F-4D97-AF65-F5344CB8AC3E}">
        <p14:creationId xmlns:p14="http://schemas.microsoft.com/office/powerpoint/2010/main" val="261448093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3">
            <a:extLst>
              <a:ext uri="{FF2B5EF4-FFF2-40B4-BE49-F238E27FC236}">
                <a16:creationId xmlns:a16="http://schemas.microsoft.com/office/drawing/2014/main" id="{339F70C2-ECF9-4266-AC5E-3E3C9ADD910A}"/>
              </a:ext>
            </a:extLst>
          </p:cNvPr>
          <p:cNvSpPr txBox="1">
            <a:spLocks/>
          </p:cNvSpPr>
          <p:nvPr/>
        </p:nvSpPr>
        <p:spPr bwMode="auto">
          <a:xfrm>
            <a:off x="369176" y="487330"/>
            <a:ext cx="10997655" cy="32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ctr" anchorCtr="0" compatLnSpc="1">
            <a:prstTxWarp prst="textNoShape">
              <a:avLst/>
            </a:prstTxWarp>
          </a:bodyPr>
          <a:lstStyle>
            <a:lvl1pPr algn="l" defTabSz="1061759" rtl="0" eaLnBrk="1" fontAlgn="base" hangingPunct="1">
              <a:spcBef>
                <a:spcPct val="0"/>
              </a:spcBef>
              <a:spcAft>
                <a:spcPct val="40000"/>
              </a:spcAft>
              <a:buClr>
                <a:schemeClr val="hlink"/>
              </a:buClr>
              <a:buFont typeface="Wingdings 3" pitchFamily="18" charset="2"/>
              <a:defRPr sz="1467" b="0" spc="0" baseline="0">
                <a:solidFill>
                  <a:schemeClr val="bg1"/>
                </a:solidFill>
                <a:latin typeface="Univers 47 CondensedLight" panose="00000700000000000000" pitchFamily="2" charset="0"/>
                <a:ea typeface="+mn-ea"/>
                <a:cs typeface="+mn-cs"/>
              </a:defRPr>
            </a:lvl1pPr>
            <a:lvl2pPr marL="1657" algn="l" defTabSz="1061759" rtl="0" eaLnBrk="1" fontAlgn="base" hangingPunct="1">
              <a:spcBef>
                <a:spcPct val="0"/>
              </a:spcBef>
              <a:spcAft>
                <a:spcPct val="40000"/>
              </a:spcAft>
              <a:buClr>
                <a:schemeClr val="hlink"/>
              </a:buClr>
              <a:buFont typeface="Wingdings 3" pitchFamily="18" charset="2"/>
              <a:defRPr sz="1333">
                <a:solidFill>
                  <a:schemeClr val="tx1"/>
                </a:solidFill>
                <a:latin typeface="Univers 47 CondensedLight" panose="00000700000000000000" pitchFamily="2" charset="0"/>
                <a:cs typeface="+mn-cs"/>
              </a:defRPr>
            </a:lvl2pPr>
            <a:lvl3pPr marL="278277" indent="-274964" algn="l" defTabSz="1061759" rtl="0" eaLnBrk="1" fontAlgn="base" hangingPunct="1">
              <a:spcBef>
                <a:spcPct val="0"/>
              </a:spcBef>
              <a:spcAft>
                <a:spcPct val="40000"/>
              </a:spcAft>
              <a:buClr>
                <a:schemeClr val="hlink"/>
              </a:buClr>
              <a:buFont typeface="Wingdings 3" pitchFamily="18" charset="2"/>
              <a:buChar char="}"/>
              <a:defRPr sz="1333">
                <a:solidFill>
                  <a:schemeClr val="tx1"/>
                </a:solidFill>
                <a:latin typeface="Univers 47 CondensedLight" panose="00000700000000000000" pitchFamily="2" charset="0"/>
                <a:cs typeface="+mn-cs"/>
              </a:defRPr>
            </a:lvl3pPr>
            <a:lvl4pPr marL="568148" indent="-288214" algn="l" defTabSz="1061759" rtl="0" eaLnBrk="1" fontAlgn="base" hangingPunct="1">
              <a:spcBef>
                <a:spcPct val="0"/>
              </a:spcBef>
              <a:spcAft>
                <a:spcPct val="40000"/>
              </a:spcAft>
              <a:buClr>
                <a:schemeClr val="hlink"/>
              </a:buClr>
              <a:buFont typeface="Arial" charset="0"/>
              <a:buChar char="−"/>
              <a:defRPr sz="1333">
                <a:solidFill>
                  <a:schemeClr val="tx1"/>
                </a:solidFill>
                <a:latin typeface="Univers 47 CondensedLight" panose="00000700000000000000" pitchFamily="2" charset="0"/>
                <a:cs typeface="+mn-cs"/>
              </a:defRPr>
            </a:lvl4pPr>
            <a:lvl5pPr marL="844770" indent="-274964" algn="l" defTabSz="1061759" rtl="0" eaLnBrk="1" fontAlgn="base" hangingPunct="1">
              <a:spcBef>
                <a:spcPct val="0"/>
              </a:spcBef>
              <a:spcAft>
                <a:spcPct val="40000"/>
              </a:spcAft>
              <a:buClr>
                <a:schemeClr val="hlink"/>
              </a:buClr>
              <a:buFont typeface="Arial" charset="0"/>
              <a:buChar char="−"/>
              <a:defRPr sz="1333">
                <a:solidFill>
                  <a:schemeClr val="tx1"/>
                </a:solidFill>
                <a:latin typeface="Univers 47 CondensedLight" panose="00000700000000000000" pitchFamily="2" charset="0"/>
                <a:cs typeface="+mn-cs"/>
              </a:defRPr>
            </a:lvl5pPr>
            <a:lvl6pPr marL="1321815"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6pPr>
            <a:lvl7pPr marL="1798860"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7pPr>
            <a:lvl8pPr marL="2275907"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8pPr>
            <a:lvl9pPr marL="2752953" indent="-274964" algn="l" defTabSz="1061759" rtl="0" eaLnBrk="1" fontAlgn="base" hangingPunct="1">
              <a:spcBef>
                <a:spcPct val="0"/>
              </a:spcBef>
              <a:spcAft>
                <a:spcPct val="40000"/>
              </a:spcAft>
              <a:buClr>
                <a:schemeClr val="hlink"/>
              </a:buClr>
              <a:buFont typeface="Arial" charset="0"/>
              <a:buChar char="−"/>
              <a:defRPr sz="1067">
                <a:solidFill>
                  <a:schemeClr val="hlink"/>
                </a:solidFill>
                <a:latin typeface="+mn-lt"/>
                <a:cs typeface="+mn-cs"/>
              </a:defRPr>
            </a:lvl9pPr>
          </a:lstStyle>
          <a:p>
            <a:pPr>
              <a:buClr>
                <a:srgbClr val="004C4C"/>
              </a:buClr>
              <a:defRPr/>
            </a:pPr>
            <a:r>
              <a:rPr lang="en-GB" sz="2400" kern="0" dirty="0">
                <a:solidFill>
                  <a:schemeClr val="accent3"/>
                </a:solidFill>
                <a:cs typeface="Arial"/>
              </a:rPr>
              <a:t>Sector Transport </a:t>
            </a:r>
            <a:r>
              <a:rPr lang="en-GB" sz="2400" kern="0" dirty="0" err="1">
                <a:solidFill>
                  <a:schemeClr val="accent3"/>
                </a:solidFill>
                <a:cs typeface="Arial"/>
              </a:rPr>
              <a:t>en</a:t>
            </a:r>
            <a:r>
              <a:rPr lang="en-GB" sz="2400" kern="0" dirty="0">
                <a:solidFill>
                  <a:schemeClr val="accent3"/>
                </a:solidFill>
                <a:cs typeface="Arial"/>
              </a:rPr>
              <a:t> </a:t>
            </a:r>
            <a:r>
              <a:rPr lang="en-GB" sz="2400" kern="0" dirty="0" err="1">
                <a:solidFill>
                  <a:schemeClr val="accent3"/>
                </a:solidFill>
                <a:cs typeface="Arial"/>
              </a:rPr>
              <a:t>Logistiek</a:t>
            </a:r>
            <a:r>
              <a:rPr lang="en-GB" sz="2400" kern="0" dirty="0">
                <a:solidFill>
                  <a:schemeClr val="accent3"/>
                </a:solidFill>
                <a:cs typeface="Arial"/>
              </a:rPr>
              <a:t> </a:t>
            </a:r>
            <a:r>
              <a:rPr lang="en-GB" sz="2400" kern="0" dirty="0" err="1">
                <a:solidFill>
                  <a:schemeClr val="accent3"/>
                </a:solidFill>
                <a:cs typeface="Arial"/>
              </a:rPr>
              <a:t>na</a:t>
            </a:r>
            <a:r>
              <a:rPr lang="en-GB" sz="2400" kern="0" dirty="0">
                <a:solidFill>
                  <a:schemeClr val="accent3"/>
                </a:solidFill>
                <a:cs typeface="Arial"/>
              </a:rPr>
              <a:t> corona</a:t>
            </a:r>
            <a:endParaRPr lang="nl-NL" sz="2400" kern="0" dirty="0">
              <a:solidFill>
                <a:schemeClr val="accent3"/>
              </a:solidFill>
              <a:cs typeface="Arial"/>
            </a:endParaRPr>
          </a:p>
        </p:txBody>
      </p:sp>
      <p:cxnSp>
        <p:nvCxnSpPr>
          <p:cNvPr id="28" name="Straight Arrow Connector 27">
            <a:extLst>
              <a:ext uri="{FF2B5EF4-FFF2-40B4-BE49-F238E27FC236}">
                <a16:creationId xmlns:a16="http://schemas.microsoft.com/office/drawing/2014/main" id="{41A8450C-66BC-4D22-94AF-20419A6BAF1B}"/>
              </a:ext>
            </a:extLst>
          </p:cNvPr>
          <p:cNvCxnSpPr>
            <a:cxnSpLocks/>
            <a:stCxn id="82" idx="2"/>
          </p:cNvCxnSpPr>
          <p:nvPr/>
        </p:nvCxnSpPr>
        <p:spPr>
          <a:xfrm flipH="1">
            <a:off x="6057738" y="2944029"/>
            <a:ext cx="1897" cy="2025536"/>
          </a:xfrm>
          <a:prstGeom prst="straightConnector1">
            <a:avLst/>
          </a:prstGeom>
          <a:noFill/>
          <a:ln w="57150" cap="flat" cmpd="sng" algn="ctr">
            <a:solidFill>
              <a:srgbClr val="009286"/>
            </a:solidFill>
            <a:prstDash val="solid"/>
            <a:headEnd type="triangle"/>
            <a:tailEnd type="triangle"/>
          </a:ln>
          <a:effectLst>
            <a:outerShdw blurRad="40000" dist="23000" dir="5400000" rotWithShape="0">
              <a:srgbClr val="000000">
                <a:alpha val="35000"/>
              </a:srgbClr>
            </a:outerShdw>
          </a:effectLst>
        </p:spPr>
      </p:cxnSp>
      <p:sp>
        <p:nvSpPr>
          <p:cNvPr id="29" name="TextBox 28">
            <a:extLst>
              <a:ext uri="{FF2B5EF4-FFF2-40B4-BE49-F238E27FC236}">
                <a16:creationId xmlns:a16="http://schemas.microsoft.com/office/drawing/2014/main" id="{0D293509-BB49-4486-A9C9-E1EE309BDFAD}"/>
              </a:ext>
            </a:extLst>
          </p:cNvPr>
          <p:cNvSpPr txBox="1"/>
          <p:nvPr/>
        </p:nvSpPr>
        <p:spPr>
          <a:xfrm>
            <a:off x="1392528" y="1497472"/>
            <a:ext cx="3493804" cy="379656"/>
          </a:xfrm>
          <a:prstGeom prst="rect">
            <a:avLst/>
          </a:prstGeom>
          <a:noFill/>
        </p:spPr>
        <p:txBody>
          <a:bodyPr wrap="square" rtlCol="0">
            <a:spAutoFit/>
          </a:bodyPr>
          <a:lstStyle/>
          <a:p>
            <a:pPr defTabSz="1219170" fontAlgn="base">
              <a:spcBef>
                <a:spcPct val="0"/>
              </a:spcBef>
              <a:spcAft>
                <a:spcPct val="0"/>
              </a:spcAft>
            </a:pPr>
            <a:r>
              <a:rPr lang="nl-NL" sz="1867" b="1" dirty="0">
                <a:solidFill>
                  <a:schemeClr val="accent3"/>
                </a:solidFill>
                <a:cs typeface="Arial" charset="0"/>
              </a:rPr>
              <a:t>1. Vrijheid voor de sterken</a:t>
            </a:r>
          </a:p>
        </p:txBody>
      </p:sp>
      <p:sp>
        <p:nvSpPr>
          <p:cNvPr id="30" name="TextBox 29">
            <a:extLst>
              <a:ext uri="{FF2B5EF4-FFF2-40B4-BE49-F238E27FC236}">
                <a16:creationId xmlns:a16="http://schemas.microsoft.com/office/drawing/2014/main" id="{8794B9CA-8E98-4F64-AB34-1B7E5B92C9F8}"/>
              </a:ext>
            </a:extLst>
          </p:cNvPr>
          <p:cNvSpPr txBox="1"/>
          <p:nvPr/>
        </p:nvSpPr>
        <p:spPr>
          <a:xfrm>
            <a:off x="7084540" y="1492643"/>
            <a:ext cx="3843267" cy="379656"/>
          </a:xfrm>
          <a:prstGeom prst="rect">
            <a:avLst/>
          </a:prstGeom>
          <a:noFill/>
        </p:spPr>
        <p:txBody>
          <a:bodyPr wrap="square" rtlCol="0">
            <a:spAutoFit/>
          </a:bodyPr>
          <a:lstStyle/>
          <a:p>
            <a:pPr defTabSz="1219170" fontAlgn="base">
              <a:spcBef>
                <a:spcPct val="0"/>
              </a:spcBef>
              <a:spcAft>
                <a:spcPct val="0"/>
              </a:spcAft>
            </a:pPr>
            <a:r>
              <a:rPr lang="en-GB" sz="1867" b="1" dirty="0">
                <a:solidFill>
                  <a:schemeClr val="accent3"/>
                </a:solidFill>
                <a:cs typeface="Arial" charset="0"/>
              </a:rPr>
              <a:t>2. Open high-tech </a:t>
            </a:r>
            <a:r>
              <a:rPr lang="en-GB" sz="1867" b="1" dirty="0" err="1">
                <a:solidFill>
                  <a:schemeClr val="accent3"/>
                </a:solidFill>
                <a:cs typeface="Arial" charset="0"/>
              </a:rPr>
              <a:t>gemeenschap</a:t>
            </a:r>
            <a:endParaRPr lang="en-GB" sz="1867" b="1" dirty="0">
              <a:solidFill>
                <a:schemeClr val="accent3"/>
              </a:solidFill>
              <a:cs typeface="Arial" charset="0"/>
            </a:endParaRPr>
          </a:p>
        </p:txBody>
      </p:sp>
      <p:sp>
        <p:nvSpPr>
          <p:cNvPr id="31" name="TextBox 30">
            <a:extLst>
              <a:ext uri="{FF2B5EF4-FFF2-40B4-BE49-F238E27FC236}">
                <a16:creationId xmlns:a16="http://schemas.microsoft.com/office/drawing/2014/main" id="{34771601-0BDC-4A81-885D-EF7ECDAB17CA}"/>
              </a:ext>
            </a:extLst>
          </p:cNvPr>
          <p:cNvSpPr txBox="1"/>
          <p:nvPr/>
        </p:nvSpPr>
        <p:spPr>
          <a:xfrm>
            <a:off x="1373731" y="4607712"/>
            <a:ext cx="3612785" cy="379656"/>
          </a:xfrm>
          <a:prstGeom prst="rect">
            <a:avLst/>
          </a:prstGeom>
          <a:noFill/>
        </p:spPr>
        <p:txBody>
          <a:bodyPr wrap="square" rtlCol="0">
            <a:spAutoFit/>
          </a:bodyPr>
          <a:lstStyle/>
          <a:p>
            <a:pPr defTabSz="1219170" fontAlgn="base">
              <a:spcBef>
                <a:spcPct val="0"/>
              </a:spcBef>
              <a:spcAft>
                <a:spcPct val="0"/>
              </a:spcAft>
            </a:pPr>
            <a:r>
              <a:rPr lang="en-GB" sz="1867" b="1" dirty="0">
                <a:solidFill>
                  <a:schemeClr val="accent3"/>
                </a:solidFill>
                <a:cs typeface="Arial" charset="0"/>
              </a:rPr>
              <a:t>3. De eigen </a:t>
            </a:r>
            <a:r>
              <a:rPr lang="en-GB" sz="1867" b="1" dirty="0" err="1">
                <a:solidFill>
                  <a:schemeClr val="accent3"/>
                </a:solidFill>
                <a:cs typeface="Arial" charset="0"/>
              </a:rPr>
              <a:t>staat</a:t>
            </a:r>
            <a:endParaRPr lang="en-GB" sz="1867" b="1" dirty="0">
              <a:solidFill>
                <a:schemeClr val="accent3"/>
              </a:solidFill>
              <a:cs typeface="Arial" charset="0"/>
            </a:endParaRPr>
          </a:p>
        </p:txBody>
      </p:sp>
      <p:sp>
        <p:nvSpPr>
          <p:cNvPr id="32" name="TextBox 31">
            <a:extLst>
              <a:ext uri="{FF2B5EF4-FFF2-40B4-BE49-F238E27FC236}">
                <a16:creationId xmlns:a16="http://schemas.microsoft.com/office/drawing/2014/main" id="{7902447B-2FB1-45DA-B3AE-676C62F2FCE5}"/>
              </a:ext>
            </a:extLst>
          </p:cNvPr>
          <p:cNvSpPr txBox="1"/>
          <p:nvPr/>
        </p:nvSpPr>
        <p:spPr>
          <a:xfrm>
            <a:off x="7046387" y="4601590"/>
            <a:ext cx="3919572" cy="379656"/>
          </a:xfrm>
          <a:prstGeom prst="rect">
            <a:avLst/>
          </a:prstGeom>
          <a:noFill/>
        </p:spPr>
        <p:txBody>
          <a:bodyPr wrap="square" rtlCol="0">
            <a:spAutoFit/>
          </a:bodyPr>
          <a:lstStyle/>
          <a:p>
            <a:pPr defTabSz="1219170" fontAlgn="base">
              <a:spcBef>
                <a:spcPct val="0"/>
              </a:spcBef>
              <a:spcAft>
                <a:spcPct val="0"/>
              </a:spcAft>
            </a:pPr>
            <a:r>
              <a:rPr lang="en-GB" sz="1867" b="1" dirty="0">
                <a:solidFill>
                  <a:schemeClr val="accent3"/>
                </a:solidFill>
                <a:cs typeface="Arial" charset="0"/>
              </a:rPr>
              <a:t>4. De </a:t>
            </a:r>
            <a:r>
              <a:rPr lang="en-GB" sz="1867" b="1" dirty="0" err="1">
                <a:solidFill>
                  <a:schemeClr val="accent3"/>
                </a:solidFill>
                <a:cs typeface="Arial" charset="0"/>
              </a:rPr>
              <a:t>beschermende</a:t>
            </a:r>
            <a:r>
              <a:rPr lang="en-GB" sz="1867" b="1" dirty="0">
                <a:solidFill>
                  <a:schemeClr val="accent3"/>
                </a:solidFill>
                <a:cs typeface="Arial" charset="0"/>
              </a:rPr>
              <a:t> </a:t>
            </a:r>
            <a:r>
              <a:rPr lang="en-GB" sz="1867" b="1" dirty="0" err="1">
                <a:solidFill>
                  <a:schemeClr val="accent3"/>
                </a:solidFill>
                <a:cs typeface="Arial" charset="0"/>
              </a:rPr>
              <a:t>staat</a:t>
            </a:r>
            <a:endParaRPr lang="en-GB" sz="1867" b="1" dirty="0">
              <a:solidFill>
                <a:schemeClr val="accent3"/>
              </a:solidFill>
              <a:cs typeface="Arial" charset="0"/>
            </a:endParaRPr>
          </a:p>
        </p:txBody>
      </p:sp>
      <p:sp>
        <p:nvSpPr>
          <p:cNvPr id="36" name="Tekstvak 22">
            <a:extLst>
              <a:ext uri="{FF2B5EF4-FFF2-40B4-BE49-F238E27FC236}">
                <a16:creationId xmlns:a16="http://schemas.microsoft.com/office/drawing/2014/main" id="{0BDC0493-A1B2-45B8-89CD-767AF14F777C}"/>
              </a:ext>
            </a:extLst>
          </p:cNvPr>
          <p:cNvSpPr txBox="1"/>
          <p:nvPr/>
        </p:nvSpPr>
        <p:spPr>
          <a:xfrm>
            <a:off x="1420336" y="1850828"/>
            <a:ext cx="3464886" cy="1434560"/>
          </a:xfrm>
          <a:prstGeom prst="rect">
            <a:avLst/>
          </a:prstGeom>
          <a:noFill/>
        </p:spPr>
        <p:txBody>
          <a:bodyPr wrap="square" rtlCol="0">
            <a:spAutoFit/>
          </a:bodyPr>
          <a:lstStyle/>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Consolidatie</a:t>
            </a:r>
          </a:p>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Grote bedrijven met marktmacht</a:t>
            </a:r>
          </a:p>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Verdere globalisering</a:t>
            </a:r>
          </a:p>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Duurzame transitie tot stilstand</a:t>
            </a:r>
          </a:p>
        </p:txBody>
      </p:sp>
      <p:sp>
        <p:nvSpPr>
          <p:cNvPr id="37" name="Tekstvak 24">
            <a:extLst>
              <a:ext uri="{FF2B5EF4-FFF2-40B4-BE49-F238E27FC236}">
                <a16:creationId xmlns:a16="http://schemas.microsoft.com/office/drawing/2014/main" id="{F17EE920-B623-4D0A-AF27-E2BB38C6A93E}"/>
              </a:ext>
            </a:extLst>
          </p:cNvPr>
          <p:cNvSpPr txBox="1"/>
          <p:nvPr/>
        </p:nvSpPr>
        <p:spPr>
          <a:xfrm>
            <a:off x="7084497" y="1853078"/>
            <a:ext cx="4694767" cy="1780809"/>
          </a:xfrm>
          <a:prstGeom prst="rect">
            <a:avLst/>
          </a:prstGeom>
          <a:noFill/>
        </p:spPr>
        <p:txBody>
          <a:bodyPr wrap="square" rtlCol="0">
            <a:spAutoFit/>
          </a:bodyPr>
          <a:lstStyle/>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Familiebedrijven spelen grote rol</a:t>
            </a:r>
          </a:p>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Samenwerking in de keten is sleutel tot innovatie</a:t>
            </a:r>
          </a:p>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Uitwisseling van data leidt tot efficiënte ketens</a:t>
            </a:r>
          </a:p>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Duurzaamheid vanuit intrinsieke motivatie van producenten én consumenten</a:t>
            </a:r>
          </a:p>
        </p:txBody>
      </p:sp>
      <p:sp>
        <p:nvSpPr>
          <p:cNvPr id="38" name="Tekstvak 25">
            <a:extLst>
              <a:ext uri="{FF2B5EF4-FFF2-40B4-BE49-F238E27FC236}">
                <a16:creationId xmlns:a16="http://schemas.microsoft.com/office/drawing/2014/main" id="{DA8A5E5C-CEBB-43CF-9811-01ED652E50A4}"/>
              </a:ext>
            </a:extLst>
          </p:cNvPr>
          <p:cNvSpPr txBox="1"/>
          <p:nvPr/>
        </p:nvSpPr>
        <p:spPr>
          <a:xfrm>
            <a:off x="1396835" y="4907212"/>
            <a:ext cx="4436814" cy="1434560"/>
          </a:xfrm>
          <a:prstGeom prst="rect">
            <a:avLst/>
          </a:prstGeom>
          <a:noFill/>
        </p:spPr>
        <p:txBody>
          <a:bodyPr wrap="square" rtlCol="0">
            <a:spAutoFit/>
          </a:bodyPr>
          <a:lstStyle/>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Protectionisme beperkt internationaal transport</a:t>
            </a:r>
          </a:p>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Distributiecentra worden fabrieken </a:t>
            </a:r>
          </a:p>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Weinig samenwerking door korte termijn-</a:t>
            </a:r>
            <a:br>
              <a:rPr lang="nl-NL" sz="1500" dirty="0">
                <a:solidFill>
                  <a:schemeClr val="accent3"/>
                </a:solidFill>
                <a:cs typeface="Arial" charset="0"/>
              </a:rPr>
            </a:br>
            <a:r>
              <a:rPr lang="nl-NL" sz="1500" dirty="0">
                <a:solidFill>
                  <a:schemeClr val="accent3"/>
                </a:solidFill>
                <a:cs typeface="Arial" charset="0"/>
              </a:rPr>
              <a:t>visie en wantrouwen t.a.v. delen van data</a:t>
            </a:r>
          </a:p>
        </p:txBody>
      </p:sp>
      <p:sp>
        <p:nvSpPr>
          <p:cNvPr id="39" name="Tekstvak 26">
            <a:extLst>
              <a:ext uri="{FF2B5EF4-FFF2-40B4-BE49-F238E27FC236}">
                <a16:creationId xmlns:a16="http://schemas.microsoft.com/office/drawing/2014/main" id="{16B3C865-DEC5-4FD9-8309-8911A6927C1B}"/>
              </a:ext>
            </a:extLst>
          </p:cNvPr>
          <p:cNvSpPr txBox="1"/>
          <p:nvPr/>
        </p:nvSpPr>
        <p:spPr>
          <a:xfrm>
            <a:off x="7084497" y="4912489"/>
            <a:ext cx="4857534" cy="1708160"/>
          </a:xfrm>
          <a:prstGeom prst="rect">
            <a:avLst/>
          </a:prstGeom>
          <a:noFill/>
        </p:spPr>
        <p:txBody>
          <a:bodyPr wrap="square" rtlCol="0">
            <a:spAutoFit/>
          </a:bodyPr>
          <a:lstStyle/>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Overheid neemt regie, bijv. rond duurzaamheid</a:t>
            </a:r>
          </a:p>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Ketens kritische goederen (</a:t>
            </a:r>
            <a:r>
              <a:rPr lang="nl-NL" sz="1500" dirty="0" err="1">
                <a:solidFill>
                  <a:schemeClr val="accent3"/>
                </a:solidFill>
                <a:cs typeface="Arial" charset="0"/>
              </a:rPr>
              <a:t>farma</a:t>
            </a:r>
            <a:r>
              <a:rPr lang="nl-NL" sz="1500" dirty="0">
                <a:solidFill>
                  <a:schemeClr val="accent3"/>
                </a:solidFill>
                <a:cs typeface="Arial" charset="0"/>
              </a:rPr>
              <a:t>) genationaliseerd</a:t>
            </a:r>
          </a:p>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Interne markt EU belangrijk, </a:t>
            </a:r>
            <a:r>
              <a:rPr lang="nl-NL" sz="1500" dirty="0" err="1">
                <a:solidFill>
                  <a:schemeClr val="accent3"/>
                </a:solidFill>
                <a:cs typeface="Arial" charset="0"/>
              </a:rPr>
              <a:t>modal</a:t>
            </a:r>
            <a:r>
              <a:rPr lang="nl-NL" sz="1500" dirty="0">
                <a:solidFill>
                  <a:schemeClr val="accent3"/>
                </a:solidFill>
                <a:cs typeface="Arial" charset="0"/>
              </a:rPr>
              <a:t> split</a:t>
            </a:r>
          </a:p>
          <a:p>
            <a:pPr marL="228594" indent="-228594" defTabSz="1219170" fontAlgn="base">
              <a:lnSpc>
                <a:spcPct val="150000"/>
              </a:lnSpc>
              <a:spcBef>
                <a:spcPct val="0"/>
              </a:spcBef>
              <a:spcAft>
                <a:spcPct val="0"/>
              </a:spcAft>
              <a:buFont typeface="Arial" panose="020B0604020202020204" pitchFamily="34" charset="0"/>
              <a:buChar char="•"/>
            </a:pPr>
            <a:r>
              <a:rPr lang="nl-NL" sz="1500" dirty="0">
                <a:solidFill>
                  <a:schemeClr val="accent3"/>
                </a:solidFill>
                <a:cs typeface="Arial" charset="0"/>
              </a:rPr>
              <a:t>Logistiek georganiseerd rondom circulariteit</a:t>
            </a:r>
          </a:p>
          <a:p>
            <a:pPr marL="228594" indent="-228594" defTabSz="1219170" fontAlgn="base">
              <a:spcBef>
                <a:spcPct val="0"/>
              </a:spcBef>
              <a:spcAft>
                <a:spcPct val="0"/>
              </a:spcAft>
              <a:buFont typeface="Arial" panose="020B0604020202020204" pitchFamily="34" charset="0"/>
              <a:buChar char="•"/>
            </a:pPr>
            <a:endParaRPr lang="nl-NL" sz="1500" dirty="0">
              <a:solidFill>
                <a:schemeClr val="accent3"/>
              </a:solidFill>
              <a:cs typeface="Arial" charset="0"/>
            </a:endParaRPr>
          </a:p>
        </p:txBody>
      </p:sp>
      <p:sp>
        <p:nvSpPr>
          <p:cNvPr id="79" name="Rectangle 78">
            <a:extLst>
              <a:ext uri="{FF2B5EF4-FFF2-40B4-BE49-F238E27FC236}">
                <a16:creationId xmlns:a16="http://schemas.microsoft.com/office/drawing/2014/main" id="{5F89E326-01E9-4E66-9C5E-ABF996E85F0E}"/>
              </a:ext>
            </a:extLst>
          </p:cNvPr>
          <p:cNvSpPr/>
          <p:nvPr/>
        </p:nvSpPr>
        <p:spPr>
          <a:xfrm>
            <a:off x="145420" y="4278771"/>
            <a:ext cx="1809789" cy="369332"/>
          </a:xfrm>
          <a:prstGeom prst="rect">
            <a:avLst/>
          </a:prstGeom>
        </p:spPr>
        <p:txBody>
          <a:bodyPr wrap="square" lIns="0" rIns="0">
            <a:spAutoFit/>
          </a:bodyPr>
          <a:lstStyle/>
          <a:p>
            <a:pPr lvl="0" defTabSz="720273">
              <a:spcBef>
                <a:spcPct val="0"/>
              </a:spcBef>
              <a:spcAft>
                <a:spcPct val="0"/>
              </a:spcAft>
              <a:defRPr/>
            </a:pPr>
            <a:r>
              <a:rPr lang="en-GB" b="1" dirty="0">
                <a:solidFill>
                  <a:schemeClr val="tx2"/>
                </a:solidFill>
                <a:latin typeface="Arial"/>
                <a:cs typeface="Arial" charset="0"/>
              </a:rPr>
              <a:t>Individualisme</a:t>
            </a:r>
            <a:endParaRPr lang="nl-NL" b="1" dirty="0">
              <a:solidFill>
                <a:schemeClr val="tx2"/>
              </a:solidFill>
              <a:latin typeface="Arial"/>
              <a:cs typeface="Arial" charset="0"/>
            </a:endParaRPr>
          </a:p>
        </p:txBody>
      </p:sp>
      <p:sp>
        <p:nvSpPr>
          <p:cNvPr id="80" name="Rectangle 79">
            <a:extLst>
              <a:ext uri="{FF2B5EF4-FFF2-40B4-BE49-F238E27FC236}">
                <a16:creationId xmlns:a16="http://schemas.microsoft.com/office/drawing/2014/main" id="{9FEFD9D0-2FA6-454E-95CF-A6BB812DE277}"/>
              </a:ext>
            </a:extLst>
          </p:cNvPr>
          <p:cNvSpPr/>
          <p:nvPr/>
        </p:nvSpPr>
        <p:spPr>
          <a:xfrm>
            <a:off x="10568641" y="4237669"/>
            <a:ext cx="1708305" cy="369332"/>
          </a:xfrm>
          <a:prstGeom prst="rect">
            <a:avLst/>
          </a:prstGeom>
        </p:spPr>
        <p:txBody>
          <a:bodyPr wrap="square" lIns="0" rIns="0">
            <a:spAutoFit/>
          </a:bodyPr>
          <a:lstStyle/>
          <a:p>
            <a:pPr lvl="0" defTabSz="720273">
              <a:spcBef>
                <a:spcPct val="0"/>
              </a:spcBef>
              <a:spcAft>
                <a:spcPct val="0"/>
              </a:spcAft>
              <a:defRPr/>
            </a:pPr>
            <a:r>
              <a:rPr lang="en-GB" b="1" dirty="0" err="1">
                <a:solidFill>
                  <a:schemeClr val="tx2"/>
                </a:solidFill>
                <a:latin typeface="Arial"/>
                <a:cs typeface="Arial" charset="0"/>
              </a:rPr>
              <a:t>Collectiviteit</a:t>
            </a:r>
            <a:endParaRPr lang="en-GB" b="1" dirty="0">
              <a:solidFill>
                <a:schemeClr val="tx2"/>
              </a:solidFill>
              <a:latin typeface="Arial"/>
              <a:cs typeface="Arial" charset="0"/>
            </a:endParaRPr>
          </a:p>
        </p:txBody>
      </p:sp>
      <p:sp>
        <p:nvSpPr>
          <p:cNvPr id="81" name="Rectangle 80">
            <a:extLst>
              <a:ext uri="{FF2B5EF4-FFF2-40B4-BE49-F238E27FC236}">
                <a16:creationId xmlns:a16="http://schemas.microsoft.com/office/drawing/2014/main" id="{F9E92C3F-AC29-495E-B7B1-F07242D4AFB3}"/>
              </a:ext>
            </a:extLst>
          </p:cNvPr>
          <p:cNvSpPr/>
          <p:nvPr/>
        </p:nvSpPr>
        <p:spPr>
          <a:xfrm>
            <a:off x="5397208" y="6069732"/>
            <a:ext cx="1235321" cy="646331"/>
          </a:xfrm>
          <a:prstGeom prst="rect">
            <a:avLst/>
          </a:prstGeom>
        </p:spPr>
        <p:txBody>
          <a:bodyPr wrap="square" lIns="0" rIns="0">
            <a:spAutoFit/>
          </a:bodyPr>
          <a:lstStyle/>
          <a:p>
            <a:pPr lvl="0" algn="ctr" defTabSz="720273">
              <a:spcBef>
                <a:spcPct val="0"/>
              </a:spcBef>
              <a:spcAft>
                <a:spcPct val="0"/>
              </a:spcAft>
              <a:defRPr/>
            </a:pPr>
            <a:r>
              <a:rPr lang="en-GB" b="1" dirty="0">
                <a:solidFill>
                  <a:schemeClr val="tx2"/>
                </a:solidFill>
                <a:latin typeface="Arial"/>
                <a:cs typeface="Arial" charset="0"/>
              </a:rPr>
              <a:t>Overheid</a:t>
            </a:r>
            <a:br>
              <a:rPr lang="en-GB" b="1" dirty="0">
                <a:solidFill>
                  <a:schemeClr val="tx2"/>
                </a:solidFill>
                <a:latin typeface="Arial"/>
                <a:cs typeface="Arial" charset="0"/>
              </a:rPr>
            </a:br>
            <a:r>
              <a:rPr lang="en-GB" b="1" dirty="0" err="1">
                <a:solidFill>
                  <a:schemeClr val="tx2"/>
                </a:solidFill>
                <a:latin typeface="Arial"/>
                <a:cs typeface="Arial" charset="0"/>
              </a:rPr>
              <a:t>stuurt</a:t>
            </a:r>
            <a:endParaRPr lang="en-GB" b="1" dirty="0">
              <a:solidFill>
                <a:schemeClr val="tx2"/>
              </a:solidFill>
              <a:latin typeface="Arial"/>
              <a:cs typeface="Arial" charset="0"/>
            </a:endParaRPr>
          </a:p>
        </p:txBody>
      </p:sp>
      <p:sp>
        <p:nvSpPr>
          <p:cNvPr id="82" name="Rectangle 81">
            <a:extLst>
              <a:ext uri="{FF2B5EF4-FFF2-40B4-BE49-F238E27FC236}">
                <a16:creationId xmlns:a16="http://schemas.microsoft.com/office/drawing/2014/main" id="{7CA1C90E-227C-4F56-99E1-D2834039F00E}"/>
              </a:ext>
            </a:extLst>
          </p:cNvPr>
          <p:cNvSpPr/>
          <p:nvPr/>
        </p:nvSpPr>
        <p:spPr>
          <a:xfrm>
            <a:off x="5594744" y="2297698"/>
            <a:ext cx="929782" cy="646331"/>
          </a:xfrm>
          <a:prstGeom prst="rect">
            <a:avLst/>
          </a:prstGeom>
        </p:spPr>
        <p:txBody>
          <a:bodyPr wrap="square" lIns="0" rIns="0">
            <a:spAutoFit/>
          </a:bodyPr>
          <a:lstStyle/>
          <a:p>
            <a:pPr lvl="0" algn="ctr" defTabSz="720273">
              <a:spcBef>
                <a:spcPct val="0"/>
              </a:spcBef>
              <a:spcAft>
                <a:spcPct val="0"/>
              </a:spcAft>
              <a:defRPr/>
            </a:pPr>
            <a:r>
              <a:rPr lang="en-GB" b="1" dirty="0" err="1">
                <a:solidFill>
                  <a:schemeClr val="tx2"/>
                </a:solidFill>
                <a:latin typeface="Arial"/>
                <a:cs typeface="Arial" charset="0"/>
              </a:rPr>
              <a:t>Markt</a:t>
            </a:r>
            <a:br>
              <a:rPr lang="en-GB" b="1" dirty="0">
                <a:solidFill>
                  <a:schemeClr val="tx2"/>
                </a:solidFill>
                <a:latin typeface="Arial"/>
                <a:cs typeface="Arial" charset="0"/>
              </a:rPr>
            </a:br>
            <a:r>
              <a:rPr lang="en-GB" b="1" dirty="0" err="1">
                <a:solidFill>
                  <a:schemeClr val="tx2"/>
                </a:solidFill>
                <a:latin typeface="Arial"/>
                <a:cs typeface="Arial" charset="0"/>
              </a:rPr>
              <a:t>stuurt</a:t>
            </a:r>
            <a:endParaRPr lang="en-GB" b="1" dirty="0">
              <a:solidFill>
                <a:schemeClr val="tx2"/>
              </a:solidFill>
              <a:latin typeface="Arial"/>
              <a:cs typeface="Arial" charset="0"/>
            </a:endParaRPr>
          </a:p>
        </p:txBody>
      </p:sp>
      <p:grpSp>
        <p:nvGrpSpPr>
          <p:cNvPr id="83" name="Group 82">
            <a:extLst>
              <a:ext uri="{FF2B5EF4-FFF2-40B4-BE49-F238E27FC236}">
                <a16:creationId xmlns:a16="http://schemas.microsoft.com/office/drawing/2014/main" id="{05CF5D0C-330F-4955-A2A0-64DD98102788}"/>
              </a:ext>
            </a:extLst>
          </p:cNvPr>
          <p:cNvGrpSpPr>
            <a:grpSpLocks noChangeAspect="1"/>
          </p:cNvGrpSpPr>
          <p:nvPr/>
        </p:nvGrpSpPr>
        <p:grpSpPr>
          <a:xfrm>
            <a:off x="10777459" y="3208769"/>
            <a:ext cx="1040551" cy="1043022"/>
            <a:chOff x="2230438" y="3760788"/>
            <a:chExt cx="668337" cy="669925"/>
          </a:xfrm>
          <a:gradFill>
            <a:gsLst>
              <a:gs pos="0">
                <a:schemeClr val="tx2"/>
              </a:gs>
              <a:gs pos="32000">
                <a:schemeClr val="accent3"/>
              </a:gs>
              <a:gs pos="67000">
                <a:schemeClr val="accent2"/>
              </a:gs>
              <a:gs pos="100000">
                <a:schemeClr val="accent1"/>
              </a:gs>
            </a:gsLst>
            <a:lin ang="5400000" scaled="1"/>
          </a:gradFill>
        </p:grpSpPr>
        <p:sp>
          <p:nvSpPr>
            <p:cNvPr id="84" name="Freeform 5">
              <a:extLst>
                <a:ext uri="{FF2B5EF4-FFF2-40B4-BE49-F238E27FC236}">
                  <a16:creationId xmlns:a16="http://schemas.microsoft.com/office/drawing/2014/main" id="{D8722061-BA1A-47AE-9ACE-EE0DDC4F0343}"/>
                </a:ext>
              </a:extLst>
            </p:cNvPr>
            <p:cNvSpPr>
              <a:spLocks/>
            </p:cNvSpPr>
            <p:nvPr/>
          </p:nvSpPr>
          <p:spPr bwMode="auto">
            <a:xfrm>
              <a:off x="2384425" y="3778250"/>
              <a:ext cx="358775" cy="111125"/>
            </a:xfrm>
            <a:custGeom>
              <a:avLst/>
              <a:gdLst>
                <a:gd name="T0" fmla="*/ 168 w 336"/>
                <a:gd name="T1" fmla="*/ 30 h 104"/>
                <a:gd name="T2" fmla="*/ 235 w 336"/>
                <a:gd name="T3" fmla="*/ 76 h 104"/>
                <a:gd name="T4" fmla="*/ 284 w 336"/>
                <a:gd name="T5" fmla="*/ 90 h 104"/>
                <a:gd name="T6" fmla="*/ 336 w 336"/>
                <a:gd name="T7" fmla="*/ 102 h 104"/>
                <a:gd name="T8" fmla="*/ 325 w 336"/>
                <a:gd name="T9" fmla="*/ 77 h 104"/>
                <a:gd name="T10" fmla="*/ 168 w 336"/>
                <a:gd name="T11" fmla="*/ 0 h 104"/>
                <a:gd name="T12" fmla="*/ 11 w 336"/>
                <a:gd name="T13" fmla="*/ 77 h 104"/>
                <a:gd name="T14" fmla="*/ 1 w 336"/>
                <a:gd name="T15" fmla="*/ 102 h 104"/>
                <a:gd name="T16" fmla="*/ 53 w 336"/>
                <a:gd name="T17" fmla="*/ 90 h 104"/>
                <a:gd name="T18" fmla="*/ 102 w 336"/>
                <a:gd name="T19" fmla="*/ 76 h 104"/>
                <a:gd name="T20" fmla="*/ 168 w 336"/>
                <a:gd name="T21"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104">
                  <a:moveTo>
                    <a:pt x="168" y="30"/>
                  </a:moveTo>
                  <a:cubicBezTo>
                    <a:pt x="199" y="30"/>
                    <a:pt x="225" y="49"/>
                    <a:pt x="235" y="76"/>
                  </a:cubicBezTo>
                  <a:cubicBezTo>
                    <a:pt x="252" y="80"/>
                    <a:pt x="269" y="85"/>
                    <a:pt x="284" y="90"/>
                  </a:cubicBezTo>
                  <a:cubicBezTo>
                    <a:pt x="306" y="97"/>
                    <a:pt x="328" y="104"/>
                    <a:pt x="336" y="102"/>
                  </a:cubicBezTo>
                  <a:cubicBezTo>
                    <a:pt x="336" y="99"/>
                    <a:pt x="334" y="90"/>
                    <a:pt x="325" y="77"/>
                  </a:cubicBezTo>
                  <a:cubicBezTo>
                    <a:pt x="301" y="42"/>
                    <a:pt x="245" y="0"/>
                    <a:pt x="168" y="0"/>
                  </a:cubicBezTo>
                  <a:cubicBezTo>
                    <a:pt x="92" y="0"/>
                    <a:pt x="36" y="42"/>
                    <a:pt x="11" y="77"/>
                  </a:cubicBezTo>
                  <a:cubicBezTo>
                    <a:pt x="3" y="90"/>
                    <a:pt x="0" y="99"/>
                    <a:pt x="1" y="102"/>
                  </a:cubicBezTo>
                  <a:cubicBezTo>
                    <a:pt x="9" y="104"/>
                    <a:pt x="31" y="97"/>
                    <a:pt x="53" y="90"/>
                  </a:cubicBezTo>
                  <a:cubicBezTo>
                    <a:pt x="68" y="85"/>
                    <a:pt x="84" y="80"/>
                    <a:pt x="102" y="76"/>
                  </a:cubicBezTo>
                  <a:cubicBezTo>
                    <a:pt x="112" y="49"/>
                    <a:pt x="138" y="30"/>
                    <a:pt x="16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
              <a:extLst>
                <a:ext uri="{FF2B5EF4-FFF2-40B4-BE49-F238E27FC236}">
                  <a16:creationId xmlns:a16="http://schemas.microsoft.com/office/drawing/2014/main" id="{9855B51C-1623-431D-9F5C-2B723665ED52}"/>
                </a:ext>
              </a:extLst>
            </p:cNvPr>
            <p:cNvSpPr>
              <a:spLocks/>
            </p:cNvSpPr>
            <p:nvPr/>
          </p:nvSpPr>
          <p:spPr bwMode="auto">
            <a:xfrm>
              <a:off x="2365375" y="3760788"/>
              <a:ext cx="398462" cy="146050"/>
            </a:xfrm>
            <a:custGeom>
              <a:avLst/>
              <a:gdLst>
                <a:gd name="T0" fmla="*/ 368 w 371"/>
                <a:gd name="T1" fmla="*/ 112 h 137"/>
                <a:gd name="T2" fmla="*/ 315 w 371"/>
                <a:gd name="T3" fmla="*/ 43 h 137"/>
                <a:gd name="T4" fmla="*/ 185 w 371"/>
                <a:gd name="T5" fmla="*/ 0 h 137"/>
                <a:gd name="T6" fmla="*/ 56 w 371"/>
                <a:gd name="T7" fmla="*/ 43 h 137"/>
                <a:gd name="T8" fmla="*/ 3 w 371"/>
                <a:gd name="T9" fmla="*/ 112 h 137"/>
                <a:gd name="T10" fmla="*/ 11 w 371"/>
                <a:gd name="T11" fmla="*/ 132 h 137"/>
                <a:gd name="T12" fmla="*/ 22 w 371"/>
                <a:gd name="T13" fmla="*/ 134 h 137"/>
                <a:gd name="T14" fmla="*/ 74 w 371"/>
                <a:gd name="T15" fmla="*/ 121 h 137"/>
                <a:gd name="T16" fmla="*/ 115 w 371"/>
                <a:gd name="T17" fmla="*/ 109 h 137"/>
                <a:gd name="T18" fmla="*/ 119 w 371"/>
                <a:gd name="T19" fmla="*/ 92 h 137"/>
                <a:gd name="T20" fmla="*/ 70 w 371"/>
                <a:gd name="T21" fmla="*/ 106 h 137"/>
                <a:gd name="T22" fmla="*/ 18 w 371"/>
                <a:gd name="T23" fmla="*/ 118 h 137"/>
                <a:gd name="T24" fmla="*/ 28 w 371"/>
                <a:gd name="T25" fmla="*/ 93 h 137"/>
                <a:gd name="T26" fmla="*/ 185 w 371"/>
                <a:gd name="T27" fmla="*/ 16 h 137"/>
                <a:gd name="T28" fmla="*/ 342 w 371"/>
                <a:gd name="T29" fmla="*/ 93 h 137"/>
                <a:gd name="T30" fmla="*/ 353 w 371"/>
                <a:gd name="T31" fmla="*/ 118 h 137"/>
                <a:gd name="T32" fmla="*/ 301 w 371"/>
                <a:gd name="T33" fmla="*/ 106 h 137"/>
                <a:gd name="T34" fmla="*/ 252 w 371"/>
                <a:gd name="T35" fmla="*/ 92 h 137"/>
                <a:gd name="T36" fmla="*/ 256 w 371"/>
                <a:gd name="T37" fmla="*/ 109 h 137"/>
                <a:gd name="T38" fmla="*/ 296 w 371"/>
                <a:gd name="T39" fmla="*/ 121 h 137"/>
                <a:gd name="T40" fmla="*/ 360 w 371"/>
                <a:gd name="T41" fmla="*/ 132 h 137"/>
                <a:gd name="T42" fmla="*/ 368 w 371"/>
                <a:gd name="T43" fmla="*/ 1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137">
                  <a:moveTo>
                    <a:pt x="368" y="112"/>
                  </a:moveTo>
                  <a:cubicBezTo>
                    <a:pt x="365" y="95"/>
                    <a:pt x="347" y="67"/>
                    <a:pt x="315" y="43"/>
                  </a:cubicBezTo>
                  <a:cubicBezTo>
                    <a:pt x="289" y="23"/>
                    <a:pt x="245" y="0"/>
                    <a:pt x="185" y="0"/>
                  </a:cubicBezTo>
                  <a:cubicBezTo>
                    <a:pt x="126" y="0"/>
                    <a:pt x="82" y="23"/>
                    <a:pt x="56" y="43"/>
                  </a:cubicBezTo>
                  <a:cubicBezTo>
                    <a:pt x="23" y="67"/>
                    <a:pt x="6" y="95"/>
                    <a:pt x="3" y="112"/>
                  </a:cubicBezTo>
                  <a:cubicBezTo>
                    <a:pt x="0" y="126"/>
                    <a:pt x="8" y="131"/>
                    <a:pt x="11" y="132"/>
                  </a:cubicBezTo>
                  <a:cubicBezTo>
                    <a:pt x="14" y="133"/>
                    <a:pt x="18" y="134"/>
                    <a:pt x="22" y="134"/>
                  </a:cubicBezTo>
                  <a:cubicBezTo>
                    <a:pt x="34" y="134"/>
                    <a:pt x="52" y="128"/>
                    <a:pt x="74" y="121"/>
                  </a:cubicBezTo>
                  <a:cubicBezTo>
                    <a:pt x="87" y="117"/>
                    <a:pt x="101" y="113"/>
                    <a:pt x="115" y="109"/>
                  </a:cubicBezTo>
                  <a:cubicBezTo>
                    <a:pt x="116" y="103"/>
                    <a:pt x="117" y="97"/>
                    <a:pt x="119" y="92"/>
                  </a:cubicBezTo>
                  <a:cubicBezTo>
                    <a:pt x="101" y="96"/>
                    <a:pt x="85" y="101"/>
                    <a:pt x="70" y="106"/>
                  </a:cubicBezTo>
                  <a:cubicBezTo>
                    <a:pt x="48" y="113"/>
                    <a:pt x="26" y="120"/>
                    <a:pt x="18" y="118"/>
                  </a:cubicBezTo>
                  <a:cubicBezTo>
                    <a:pt x="17" y="115"/>
                    <a:pt x="20" y="106"/>
                    <a:pt x="28" y="93"/>
                  </a:cubicBezTo>
                  <a:cubicBezTo>
                    <a:pt x="53" y="58"/>
                    <a:pt x="109" y="16"/>
                    <a:pt x="185" y="16"/>
                  </a:cubicBezTo>
                  <a:cubicBezTo>
                    <a:pt x="262" y="16"/>
                    <a:pt x="318" y="58"/>
                    <a:pt x="342" y="93"/>
                  </a:cubicBezTo>
                  <a:cubicBezTo>
                    <a:pt x="351" y="106"/>
                    <a:pt x="353" y="115"/>
                    <a:pt x="353" y="118"/>
                  </a:cubicBezTo>
                  <a:cubicBezTo>
                    <a:pt x="345" y="120"/>
                    <a:pt x="323" y="113"/>
                    <a:pt x="301" y="106"/>
                  </a:cubicBezTo>
                  <a:cubicBezTo>
                    <a:pt x="286" y="101"/>
                    <a:pt x="269" y="96"/>
                    <a:pt x="252" y="92"/>
                  </a:cubicBezTo>
                  <a:cubicBezTo>
                    <a:pt x="254" y="97"/>
                    <a:pt x="255" y="103"/>
                    <a:pt x="256" y="109"/>
                  </a:cubicBezTo>
                  <a:cubicBezTo>
                    <a:pt x="270" y="113"/>
                    <a:pt x="284" y="117"/>
                    <a:pt x="296" y="121"/>
                  </a:cubicBezTo>
                  <a:cubicBezTo>
                    <a:pt x="326" y="130"/>
                    <a:pt x="347" y="137"/>
                    <a:pt x="360" y="132"/>
                  </a:cubicBezTo>
                  <a:cubicBezTo>
                    <a:pt x="362" y="131"/>
                    <a:pt x="371" y="126"/>
                    <a:pt x="368"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7">
              <a:extLst>
                <a:ext uri="{FF2B5EF4-FFF2-40B4-BE49-F238E27FC236}">
                  <a16:creationId xmlns:a16="http://schemas.microsoft.com/office/drawing/2014/main" id="{362774ED-D82E-45A2-AC3B-C7E10F6D226D}"/>
                </a:ext>
              </a:extLst>
            </p:cNvPr>
            <p:cNvSpPr>
              <a:spLocks/>
            </p:cNvSpPr>
            <p:nvPr/>
          </p:nvSpPr>
          <p:spPr bwMode="auto">
            <a:xfrm>
              <a:off x="2492375" y="3810000"/>
              <a:ext cx="142875" cy="49213"/>
            </a:xfrm>
            <a:custGeom>
              <a:avLst/>
              <a:gdLst>
                <a:gd name="T0" fmla="*/ 66 w 133"/>
                <a:gd name="T1" fmla="*/ 16 h 46"/>
                <a:gd name="T2" fmla="*/ 113 w 133"/>
                <a:gd name="T3" fmla="*/ 41 h 46"/>
                <a:gd name="T4" fmla="*/ 133 w 133"/>
                <a:gd name="T5" fmla="*/ 46 h 46"/>
                <a:gd name="T6" fmla="*/ 66 w 133"/>
                <a:gd name="T7" fmla="*/ 0 h 46"/>
                <a:gd name="T8" fmla="*/ 0 w 133"/>
                <a:gd name="T9" fmla="*/ 46 h 46"/>
                <a:gd name="T10" fmla="*/ 20 w 133"/>
                <a:gd name="T11" fmla="*/ 41 h 46"/>
                <a:gd name="T12" fmla="*/ 66 w 133"/>
                <a:gd name="T13" fmla="*/ 16 h 46"/>
              </a:gdLst>
              <a:ahLst/>
              <a:cxnLst>
                <a:cxn ang="0">
                  <a:pos x="T0" y="T1"/>
                </a:cxn>
                <a:cxn ang="0">
                  <a:pos x="T2" y="T3"/>
                </a:cxn>
                <a:cxn ang="0">
                  <a:pos x="T4" y="T5"/>
                </a:cxn>
                <a:cxn ang="0">
                  <a:pos x="T6" y="T7"/>
                </a:cxn>
                <a:cxn ang="0">
                  <a:pos x="T8" y="T9"/>
                </a:cxn>
                <a:cxn ang="0">
                  <a:pos x="T10" y="T11"/>
                </a:cxn>
                <a:cxn ang="0">
                  <a:pos x="T12" y="T13"/>
                </a:cxn>
              </a:cxnLst>
              <a:rect l="0" t="0" r="r" b="b"/>
              <a:pathLst>
                <a:path w="133" h="46">
                  <a:moveTo>
                    <a:pt x="66" y="16"/>
                  </a:moveTo>
                  <a:cubicBezTo>
                    <a:pt x="86" y="16"/>
                    <a:pt x="103" y="26"/>
                    <a:pt x="113" y="41"/>
                  </a:cubicBezTo>
                  <a:cubicBezTo>
                    <a:pt x="120" y="43"/>
                    <a:pt x="126" y="44"/>
                    <a:pt x="133" y="46"/>
                  </a:cubicBezTo>
                  <a:cubicBezTo>
                    <a:pt x="123" y="19"/>
                    <a:pt x="97" y="0"/>
                    <a:pt x="66" y="0"/>
                  </a:cubicBezTo>
                  <a:cubicBezTo>
                    <a:pt x="36" y="0"/>
                    <a:pt x="10" y="19"/>
                    <a:pt x="0" y="46"/>
                  </a:cubicBezTo>
                  <a:cubicBezTo>
                    <a:pt x="6" y="44"/>
                    <a:pt x="13" y="43"/>
                    <a:pt x="20" y="41"/>
                  </a:cubicBezTo>
                  <a:cubicBezTo>
                    <a:pt x="30" y="26"/>
                    <a:pt x="47" y="16"/>
                    <a:pt x="6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8">
              <a:extLst>
                <a:ext uri="{FF2B5EF4-FFF2-40B4-BE49-F238E27FC236}">
                  <a16:creationId xmlns:a16="http://schemas.microsoft.com/office/drawing/2014/main" id="{6EDF9272-299F-4535-8EB7-159CF763E15B}"/>
                </a:ext>
              </a:extLst>
            </p:cNvPr>
            <p:cNvSpPr>
              <a:spLocks/>
            </p:cNvSpPr>
            <p:nvPr/>
          </p:nvSpPr>
          <p:spPr bwMode="auto">
            <a:xfrm>
              <a:off x="2487613" y="3873500"/>
              <a:ext cx="152400" cy="88900"/>
            </a:xfrm>
            <a:custGeom>
              <a:avLst/>
              <a:gdLst>
                <a:gd name="T0" fmla="*/ 126 w 142"/>
                <a:gd name="T1" fmla="*/ 12 h 83"/>
                <a:gd name="T2" fmla="*/ 71 w 142"/>
                <a:gd name="T3" fmla="*/ 67 h 83"/>
                <a:gd name="T4" fmla="*/ 16 w 142"/>
                <a:gd name="T5" fmla="*/ 12 h 83"/>
                <a:gd name="T6" fmla="*/ 18 w 142"/>
                <a:gd name="T7" fmla="*/ 0 h 83"/>
                <a:gd name="T8" fmla="*/ 1 w 142"/>
                <a:gd name="T9" fmla="*/ 4 h 83"/>
                <a:gd name="T10" fmla="*/ 0 w 142"/>
                <a:gd name="T11" fmla="*/ 12 h 83"/>
                <a:gd name="T12" fmla="*/ 71 w 142"/>
                <a:gd name="T13" fmla="*/ 83 h 83"/>
                <a:gd name="T14" fmla="*/ 142 w 142"/>
                <a:gd name="T15" fmla="*/ 12 h 83"/>
                <a:gd name="T16" fmla="*/ 142 w 142"/>
                <a:gd name="T17" fmla="*/ 4 h 83"/>
                <a:gd name="T18" fmla="*/ 125 w 142"/>
                <a:gd name="T19" fmla="*/ 0 h 83"/>
                <a:gd name="T20" fmla="*/ 126 w 142"/>
                <a:gd name="T21"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83">
                  <a:moveTo>
                    <a:pt x="126" y="12"/>
                  </a:moveTo>
                  <a:cubicBezTo>
                    <a:pt x="126" y="42"/>
                    <a:pt x="102" y="67"/>
                    <a:pt x="71" y="67"/>
                  </a:cubicBezTo>
                  <a:cubicBezTo>
                    <a:pt x="41" y="67"/>
                    <a:pt x="16" y="42"/>
                    <a:pt x="16" y="12"/>
                  </a:cubicBezTo>
                  <a:cubicBezTo>
                    <a:pt x="16" y="8"/>
                    <a:pt x="17" y="4"/>
                    <a:pt x="18" y="0"/>
                  </a:cubicBezTo>
                  <a:cubicBezTo>
                    <a:pt x="12" y="1"/>
                    <a:pt x="6" y="3"/>
                    <a:pt x="1" y="4"/>
                  </a:cubicBezTo>
                  <a:cubicBezTo>
                    <a:pt x="1" y="7"/>
                    <a:pt x="0" y="9"/>
                    <a:pt x="0" y="12"/>
                  </a:cubicBezTo>
                  <a:cubicBezTo>
                    <a:pt x="0" y="51"/>
                    <a:pt x="32" y="83"/>
                    <a:pt x="71" y="83"/>
                  </a:cubicBezTo>
                  <a:cubicBezTo>
                    <a:pt x="110" y="83"/>
                    <a:pt x="142" y="51"/>
                    <a:pt x="142" y="12"/>
                  </a:cubicBezTo>
                  <a:cubicBezTo>
                    <a:pt x="142" y="9"/>
                    <a:pt x="142" y="7"/>
                    <a:pt x="142" y="4"/>
                  </a:cubicBezTo>
                  <a:cubicBezTo>
                    <a:pt x="136" y="3"/>
                    <a:pt x="131" y="1"/>
                    <a:pt x="125" y="0"/>
                  </a:cubicBezTo>
                  <a:cubicBezTo>
                    <a:pt x="126" y="4"/>
                    <a:pt x="126" y="8"/>
                    <a:pt x="1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9">
              <a:extLst>
                <a:ext uri="{FF2B5EF4-FFF2-40B4-BE49-F238E27FC236}">
                  <a16:creationId xmlns:a16="http://schemas.microsoft.com/office/drawing/2014/main" id="{4023B963-1875-41F3-A959-2CAC907340AC}"/>
                </a:ext>
              </a:extLst>
            </p:cNvPr>
            <p:cNvSpPr>
              <a:spLocks/>
            </p:cNvSpPr>
            <p:nvPr/>
          </p:nvSpPr>
          <p:spPr bwMode="auto">
            <a:xfrm>
              <a:off x="2614613" y="3854450"/>
              <a:ext cx="25400" cy="22225"/>
            </a:xfrm>
            <a:custGeom>
              <a:avLst/>
              <a:gdLst>
                <a:gd name="T0" fmla="*/ 20 w 24"/>
                <a:gd name="T1" fmla="*/ 5 h 22"/>
                <a:gd name="T2" fmla="*/ 0 w 24"/>
                <a:gd name="T3" fmla="*/ 0 h 22"/>
                <a:gd name="T4" fmla="*/ 7 w 24"/>
                <a:gd name="T5" fmla="*/ 18 h 22"/>
                <a:gd name="T6" fmla="*/ 24 w 24"/>
                <a:gd name="T7" fmla="*/ 22 h 22"/>
                <a:gd name="T8" fmla="*/ 20 w 24"/>
                <a:gd name="T9" fmla="*/ 5 h 22"/>
              </a:gdLst>
              <a:ahLst/>
              <a:cxnLst>
                <a:cxn ang="0">
                  <a:pos x="T0" y="T1"/>
                </a:cxn>
                <a:cxn ang="0">
                  <a:pos x="T2" y="T3"/>
                </a:cxn>
                <a:cxn ang="0">
                  <a:pos x="T4" y="T5"/>
                </a:cxn>
                <a:cxn ang="0">
                  <a:pos x="T6" y="T7"/>
                </a:cxn>
                <a:cxn ang="0">
                  <a:pos x="T8" y="T9"/>
                </a:cxn>
              </a:cxnLst>
              <a:rect l="0" t="0" r="r" b="b"/>
              <a:pathLst>
                <a:path w="24" h="22">
                  <a:moveTo>
                    <a:pt x="20" y="5"/>
                  </a:moveTo>
                  <a:cubicBezTo>
                    <a:pt x="13" y="3"/>
                    <a:pt x="7" y="2"/>
                    <a:pt x="0" y="0"/>
                  </a:cubicBezTo>
                  <a:cubicBezTo>
                    <a:pt x="3" y="6"/>
                    <a:pt x="6" y="12"/>
                    <a:pt x="7" y="18"/>
                  </a:cubicBezTo>
                  <a:cubicBezTo>
                    <a:pt x="13" y="19"/>
                    <a:pt x="18" y="21"/>
                    <a:pt x="24" y="22"/>
                  </a:cubicBezTo>
                  <a:cubicBezTo>
                    <a:pt x="23" y="16"/>
                    <a:pt x="22" y="10"/>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0">
              <a:extLst>
                <a:ext uri="{FF2B5EF4-FFF2-40B4-BE49-F238E27FC236}">
                  <a16:creationId xmlns:a16="http://schemas.microsoft.com/office/drawing/2014/main" id="{40EA99A5-A1C7-4884-8B0E-E39CC6C9FA9D}"/>
                </a:ext>
              </a:extLst>
            </p:cNvPr>
            <p:cNvSpPr>
              <a:spLocks/>
            </p:cNvSpPr>
            <p:nvPr/>
          </p:nvSpPr>
          <p:spPr bwMode="auto">
            <a:xfrm>
              <a:off x="2489200" y="3854450"/>
              <a:ext cx="25400" cy="22225"/>
            </a:xfrm>
            <a:custGeom>
              <a:avLst/>
              <a:gdLst>
                <a:gd name="T0" fmla="*/ 0 w 24"/>
                <a:gd name="T1" fmla="*/ 22 h 22"/>
                <a:gd name="T2" fmla="*/ 17 w 24"/>
                <a:gd name="T3" fmla="*/ 18 h 22"/>
                <a:gd name="T4" fmla="*/ 24 w 24"/>
                <a:gd name="T5" fmla="*/ 0 h 22"/>
                <a:gd name="T6" fmla="*/ 4 w 24"/>
                <a:gd name="T7" fmla="*/ 5 h 22"/>
                <a:gd name="T8" fmla="*/ 0 w 24"/>
                <a:gd name="T9" fmla="*/ 22 h 22"/>
              </a:gdLst>
              <a:ahLst/>
              <a:cxnLst>
                <a:cxn ang="0">
                  <a:pos x="T0" y="T1"/>
                </a:cxn>
                <a:cxn ang="0">
                  <a:pos x="T2" y="T3"/>
                </a:cxn>
                <a:cxn ang="0">
                  <a:pos x="T4" y="T5"/>
                </a:cxn>
                <a:cxn ang="0">
                  <a:pos x="T6" y="T7"/>
                </a:cxn>
                <a:cxn ang="0">
                  <a:pos x="T8" y="T9"/>
                </a:cxn>
              </a:cxnLst>
              <a:rect l="0" t="0" r="r" b="b"/>
              <a:pathLst>
                <a:path w="24" h="22">
                  <a:moveTo>
                    <a:pt x="0" y="22"/>
                  </a:moveTo>
                  <a:cubicBezTo>
                    <a:pt x="5" y="21"/>
                    <a:pt x="11" y="19"/>
                    <a:pt x="17" y="18"/>
                  </a:cubicBezTo>
                  <a:cubicBezTo>
                    <a:pt x="18" y="12"/>
                    <a:pt x="20" y="6"/>
                    <a:pt x="24" y="0"/>
                  </a:cubicBezTo>
                  <a:cubicBezTo>
                    <a:pt x="17" y="2"/>
                    <a:pt x="10" y="3"/>
                    <a:pt x="4" y="5"/>
                  </a:cubicBezTo>
                  <a:cubicBezTo>
                    <a:pt x="2" y="10"/>
                    <a:pt x="1" y="16"/>
                    <a:pt x="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1">
              <a:extLst>
                <a:ext uri="{FF2B5EF4-FFF2-40B4-BE49-F238E27FC236}">
                  <a16:creationId xmlns:a16="http://schemas.microsoft.com/office/drawing/2014/main" id="{55B88353-27BC-4EB2-8139-B11A59A3533C}"/>
                </a:ext>
              </a:extLst>
            </p:cNvPr>
            <p:cNvSpPr>
              <a:spLocks/>
            </p:cNvSpPr>
            <p:nvPr/>
          </p:nvSpPr>
          <p:spPr bwMode="auto">
            <a:xfrm>
              <a:off x="2384425" y="4300538"/>
              <a:ext cx="358775" cy="112713"/>
            </a:xfrm>
            <a:custGeom>
              <a:avLst/>
              <a:gdLst>
                <a:gd name="T0" fmla="*/ 168 w 336"/>
                <a:gd name="T1" fmla="*/ 74 h 104"/>
                <a:gd name="T2" fmla="*/ 235 w 336"/>
                <a:gd name="T3" fmla="*/ 28 h 104"/>
                <a:gd name="T4" fmla="*/ 284 w 336"/>
                <a:gd name="T5" fmla="*/ 14 h 104"/>
                <a:gd name="T6" fmla="*/ 336 w 336"/>
                <a:gd name="T7" fmla="*/ 2 h 104"/>
                <a:gd name="T8" fmla="*/ 325 w 336"/>
                <a:gd name="T9" fmla="*/ 27 h 104"/>
                <a:gd name="T10" fmla="*/ 168 w 336"/>
                <a:gd name="T11" fmla="*/ 104 h 104"/>
                <a:gd name="T12" fmla="*/ 11 w 336"/>
                <a:gd name="T13" fmla="*/ 27 h 104"/>
                <a:gd name="T14" fmla="*/ 1 w 336"/>
                <a:gd name="T15" fmla="*/ 2 h 104"/>
                <a:gd name="T16" fmla="*/ 53 w 336"/>
                <a:gd name="T17" fmla="*/ 14 h 104"/>
                <a:gd name="T18" fmla="*/ 102 w 336"/>
                <a:gd name="T19" fmla="*/ 28 h 104"/>
                <a:gd name="T20" fmla="*/ 168 w 336"/>
                <a:gd name="T21" fmla="*/ 7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104">
                  <a:moveTo>
                    <a:pt x="168" y="74"/>
                  </a:moveTo>
                  <a:cubicBezTo>
                    <a:pt x="199" y="74"/>
                    <a:pt x="225" y="55"/>
                    <a:pt x="235" y="28"/>
                  </a:cubicBezTo>
                  <a:cubicBezTo>
                    <a:pt x="252" y="24"/>
                    <a:pt x="269" y="19"/>
                    <a:pt x="284" y="14"/>
                  </a:cubicBezTo>
                  <a:cubicBezTo>
                    <a:pt x="306" y="7"/>
                    <a:pt x="328" y="0"/>
                    <a:pt x="336" y="2"/>
                  </a:cubicBezTo>
                  <a:cubicBezTo>
                    <a:pt x="336" y="5"/>
                    <a:pt x="334" y="14"/>
                    <a:pt x="325" y="27"/>
                  </a:cubicBezTo>
                  <a:cubicBezTo>
                    <a:pt x="301" y="62"/>
                    <a:pt x="245" y="104"/>
                    <a:pt x="168" y="104"/>
                  </a:cubicBezTo>
                  <a:cubicBezTo>
                    <a:pt x="92" y="104"/>
                    <a:pt x="36" y="62"/>
                    <a:pt x="11" y="27"/>
                  </a:cubicBezTo>
                  <a:cubicBezTo>
                    <a:pt x="3" y="14"/>
                    <a:pt x="0" y="5"/>
                    <a:pt x="1" y="2"/>
                  </a:cubicBezTo>
                  <a:cubicBezTo>
                    <a:pt x="9" y="0"/>
                    <a:pt x="31" y="7"/>
                    <a:pt x="53" y="14"/>
                  </a:cubicBezTo>
                  <a:cubicBezTo>
                    <a:pt x="68" y="19"/>
                    <a:pt x="84" y="24"/>
                    <a:pt x="102" y="28"/>
                  </a:cubicBezTo>
                  <a:cubicBezTo>
                    <a:pt x="112" y="55"/>
                    <a:pt x="138" y="74"/>
                    <a:pt x="16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2">
              <a:extLst>
                <a:ext uri="{FF2B5EF4-FFF2-40B4-BE49-F238E27FC236}">
                  <a16:creationId xmlns:a16="http://schemas.microsoft.com/office/drawing/2014/main" id="{5A28DA5E-F355-421B-A106-72B2931C2071}"/>
                </a:ext>
              </a:extLst>
            </p:cNvPr>
            <p:cNvSpPr>
              <a:spLocks/>
            </p:cNvSpPr>
            <p:nvPr/>
          </p:nvSpPr>
          <p:spPr bwMode="auto">
            <a:xfrm>
              <a:off x="2365375" y="4283075"/>
              <a:ext cx="398462" cy="147638"/>
            </a:xfrm>
            <a:custGeom>
              <a:avLst/>
              <a:gdLst>
                <a:gd name="T0" fmla="*/ 368 w 371"/>
                <a:gd name="T1" fmla="*/ 25 h 137"/>
                <a:gd name="T2" fmla="*/ 315 w 371"/>
                <a:gd name="T3" fmla="*/ 94 h 137"/>
                <a:gd name="T4" fmla="*/ 185 w 371"/>
                <a:gd name="T5" fmla="*/ 137 h 137"/>
                <a:gd name="T6" fmla="*/ 56 w 371"/>
                <a:gd name="T7" fmla="*/ 94 h 137"/>
                <a:gd name="T8" fmla="*/ 3 w 371"/>
                <a:gd name="T9" fmla="*/ 25 h 137"/>
                <a:gd name="T10" fmla="*/ 11 w 371"/>
                <a:gd name="T11" fmla="*/ 5 h 137"/>
                <a:gd name="T12" fmla="*/ 22 w 371"/>
                <a:gd name="T13" fmla="*/ 3 h 137"/>
                <a:gd name="T14" fmla="*/ 74 w 371"/>
                <a:gd name="T15" fmla="*/ 16 h 137"/>
                <a:gd name="T16" fmla="*/ 115 w 371"/>
                <a:gd name="T17" fmla="*/ 28 h 137"/>
                <a:gd name="T18" fmla="*/ 119 w 371"/>
                <a:gd name="T19" fmla="*/ 45 h 137"/>
                <a:gd name="T20" fmla="*/ 70 w 371"/>
                <a:gd name="T21" fmla="*/ 31 h 137"/>
                <a:gd name="T22" fmla="*/ 18 w 371"/>
                <a:gd name="T23" fmla="*/ 19 h 137"/>
                <a:gd name="T24" fmla="*/ 28 w 371"/>
                <a:gd name="T25" fmla="*/ 44 h 137"/>
                <a:gd name="T26" fmla="*/ 185 w 371"/>
                <a:gd name="T27" fmla="*/ 121 h 137"/>
                <a:gd name="T28" fmla="*/ 342 w 371"/>
                <a:gd name="T29" fmla="*/ 44 h 137"/>
                <a:gd name="T30" fmla="*/ 353 w 371"/>
                <a:gd name="T31" fmla="*/ 19 h 137"/>
                <a:gd name="T32" fmla="*/ 301 w 371"/>
                <a:gd name="T33" fmla="*/ 31 h 137"/>
                <a:gd name="T34" fmla="*/ 252 w 371"/>
                <a:gd name="T35" fmla="*/ 45 h 137"/>
                <a:gd name="T36" fmla="*/ 256 w 371"/>
                <a:gd name="T37" fmla="*/ 28 h 137"/>
                <a:gd name="T38" fmla="*/ 296 w 371"/>
                <a:gd name="T39" fmla="*/ 16 h 137"/>
                <a:gd name="T40" fmla="*/ 360 w 371"/>
                <a:gd name="T41" fmla="*/ 5 h 137"/>
                <a:gd name="T42" fmla="*/ 368 w 371"/>
                <a:gd name="T43"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137">
                  <a:moveTo>
                    <a:pt x="368" y="25"/>
                  </a:moveTo>
                  <a:cubicBezTo>
                    <a:pt x="365" y="42"/>
                    <a:pt x="347" y="70"/>
                    <a:pt x="315" y="94"/>
                  </a:cubicBezTo>
                  <a:cubicBezTo>
                    <a:pt x="289" y="113"/>
                    <a:pt x="245" y="137"/>
                    <a:pt x="185" y="137"/>
                  </a:cubicBezTo>
                  <a:cubicBezTo>
                    <a:pt x="126" y="137"/>
                    <a:pt x="82" y="113"/>
                    <a:pt x="56" y="94"/>
                  </a:cubicBezTo>
                  <a:cubicBezTo>
                    <a:pt x="23" y="70"/>
                    <a:pt x="6" y="42"/>
                    <a:pt x="3" y="25"/>
                  </a:cubicBezTo>
                  <a:cubicBezTo>
                    <a:pt x="0" y="11"/>
                    <a:pt x="8" y="6"/>
                    <a:pt x="11" y="5"/>
                  </a:cubicBezTo>
                  <a:cubicBezTo>
                    <a:pt x="14" y="4"/>
                    <a:pt x="18" y="3"/>
                    <a:pt x="22" y="3"/>
                  </a:cubicBezTo>
                  <a:cubicBezTo>
                    <a:pt x="34" y="3"/>
                    <a:pt x="52" y="9"/>
                    <a:pt x="74" y="16"/>
                  </a:cubicBezTo>
                  <a:cubicBezTo>
                    <a:pt x="87" y="20"/>
                    <a:pt x="101" y="24"/>
                    <a:pt x="115" y="28"/>
                  </a:cubicBezTo>
                  <a:cubicBezTo>
                    <a:pt x="116" y="34"/>
                    <a:pt x="117" y="40"/>
                    <a:pt x="119" y="45"/>
                  </a:cubicBezTo>
                  <a:cubicBezTo>
                    <a:pt x="101" y="41"/>
                    <a:pt x="85" y="36"/>
                    <a:pt x="70" y="31"/>
                  </a:cubicBezTo>
                  <a:cubicBezTo>
                    <a:pt x="48" y="24"/>
                    <a:pt x="26" y="17"/>
                    <a:pt x="18" y="19"/>
                  </a:cubicBezTo>
                  <a:cubicBezTo>
                    <a:pt x="17" y="22"/>
                    <a:pt x="20" y="31"/>
                    <a:pt x="28" y="44"/>
                  </a:cubicBezTo>
                  <a:cubicBezTo>
                    <a:pt x="53" y="79"/>
                    <a:pt x="109" y="121"/>
                    <a:pt x="185" y="121"/>
                  </a:cubicBezTo>
                  <a:cubicBezTo>
                    <a:pt x="262" y="121"/>
                    <a:pt x="318" y="79"/>
                    <a:pt x="342" y="44"/>
                  </a:cubicBezTo>
                  <a:cubicBezTo>
                    <a:pt x="351" y="31"/>
                    <a:pt x="353" y="22"/>
                    <a:pt x="353" y="19"/>
                  </a:cubicBezTo>
                  <a:cubicBezTo>
                    <a:pt x="345" y="17"/>
                    <a:pt x="323" y="24"/>
                    <a:pt x="301" y="31"/>
                  </a:cubicBezTo>
                  <a:cubicBezTo>
                    <a:pt x="286" y="36"/>
                    <a:pt x="269" y="41"/>
                    <a:pt x="252" y="45"/>
                  </a:cubicBezTo>
                  <a:cubicBezTo>
                    <a:pt x="254" y="40"/>
                    <a:pt x="255" y="34"/>
                    <a:pt x="256" y="28"/>
                  </a:cubicBezTo>
                  <a:cubicBezTo>
                    <a:pt x="270" y="24"/>
                    <a:pt x="284" y="20"/>
                    <a:pt x="296" y="16"/>
                  </a:cubicBezTo>
                  <a:cubicBezTo>
                    <a:pt x="326" y="6"/>
                    <a:pt x="347" y="0"/>
                    <a:pt x="360" y="5"/>
                  </a:cubicBezTo>
                  <a:cubicBezTo>
                    <a:pt x="362" y="6"/>
                    <a:pt x="371" y="11"/>
                    <a:pt x="36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3">
              <a:extLst>
                <a:ext uri="{FF2B5EF4-FFF2-40B4-BE49-F238E27FC236}">
                  <a16:creationId xmlns:a16="http://schemas.microsoft.com/office/drawing/2014/main" id="{F91F18FB-F2E5-41D8-8E92-969C917D8C7D}"/>
                </a:ext>
              </a:extLst>
            </p:cNvPr>
            <p:cNvSpPr>
              <a:spLocks/>
            </p:cNvSpPr>
            <p:nvPr/>
          </p:nvSpPr>
          <p:spPr bwMode="auto">
            <a:xfrm>
              <a:off x="2492375" y="4330700"/>
              <a:ext cx="142875" cy="49213"/>
            </a:xfrm>
            <a:custGeom>
              <a:avLst/>
              <a:gdLst>
                <a:gd name="T0" fmla="*/ 66 w 133"/>
                <a:gd name="T1" fmla="*/ 30 h 46"/>
                <a:gd name="T2" fmla="*/ 113 w 133"/>
                <a:gd name="T3" fmla="*/ 4 h 46"/>
                <a:gd name="T4" fmla="*/ 133 w 133"/>
                <a:gd name="T5" fmla="*/ 0 h 46"/>
                <a:gd name="T6" fmla="*/ 66 w 133"/>
                <a:gd name="T7" fmla="*/ 46 h 46"/>
                <a:gd name="T8" fmla="*/ 0 w 133"/>
                <a:gd name="T9" fmla="*/ 0 h 46"/>
                <a:gd name="T10" fmla="*/ 20 w 133"/>
                <a:gd name="T11" fmla="*/ 4 h 46"/>
                <a:gd name="T12" fmla="*/ 66 w 133"/>
                <a:gd name="T13" fmla="*/ 30 h 46"/>
              </a:gdLst>
              <a:ahLst/>
              <a:cxnLst>
                <a:cxn ang="0">
                  <a:pos x="T0" y="T1"/>
                </a:cxn>
                <a:cxn ang="0">
                  <a:pos x="T2" y="T3"/>
                </a:cxn>
                <a:cxn ang="0">
                  <a:pos x="T4" y="T5"/>
                </a:cxn>
                <a:cxn ang="0">
                  <a:pos x="T6" y="T7"/>
                </a:cxn>
                <a:cxn ang="0">
                  <a:pos x="T8" y="T9"/>
                </a:cxn>
                <a:cxn ang="0">
                  <a:pos x="T10" y="T11"/>
                </a:cxn>
                <a:cxn ang="0">
                  <a:pos x="T12" y="T13"/>
                </a:cxn>
              </a:cxnLst>
              <a:rect l="0" t="0" r="r" b="b"/>
              <a:pathLst>
                <a:path w="133" h="46">
                  <a:moveTo>
                    <a:pt x="66" y="30"/>
                  </a:moveTo>
                  <a:cubicBezTo>
                    <a:pt x="86" y="30"/>
                    <a:pt x="103" y="20"/>
                    <a:pt x="113" y="4"/>
                  </a:cubicBezTo>
                  <a:cubicBezTo>
                    <a:pt x="120" y="3"/>
                    <a:pt x="126" y="2"/>
                    <a:pt x="133" y="0"/>
                  </a:cubicBezTo>
                  <a:cubicBezTo>
                    <a:pt x="123" y="27"/>
                    <a:pt x="97" y="46"/>
                    <a:pt x="66" y="46"/>
                  </a:cubicBezTo>
                  <a:cubicBezTo>
                    <a:pt x="36" y="46"/>
                    <a:pt x="10" y="27"/>
                    <a:pt x="0" y="0"/>
                  </a:cubicBezTo>
                  <a:cubicBezTo>
                    <a:pt x="6" y="2"/>
                    <a:pt x="13" y="3"/>
                    <a:pt x="20" y="4"/>
                  </a:cubicBezTo>
                  <a:cubicBezTo>
                    <a:pt x="30" y="20"/>
                    <a:pt x="47" y="30"/>
                    <a:pt x="6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4">
              <a:extLst>
                <a:ext uri="{FF2B5EF4-FFF2-40B4-BE49-F238E27FC236}">
                  <a16:creationId xmlns:a16="http://schemas.microsoft.com/office/drawing/2014/main" id="{DC65E97C-758A-4DD8-8D49-168680E5161D}"/>
                </a:ext>
              </a:extLst>
            </p:cNvPr>
            <p:cNvSpPr>
              <a:spLocks/>
            </p:cNvSpPr>
            <p:nvPr/>
          </p:nvSpPr>
          <p:spPr bwMode="auto">
            <a:xfrm>
              <a:off x="2487613" y="4227513"/>
              <a:ext cx="152400" cy="90488"/>
            </a:xfrm>
            <a:custGeom>
              <a:avLst/>
              <a:gdLst>
                <a:gd name="T0" fmla="*/ 126 w 142"/>
                <a:gd name="T1" fmla="*/ 71 h 83"/>
                <a:gd name="T2" fmla="*/ 71 w 142"/>
                <a:gd name="T3" fmla="*/ 16 h 83"/>
                <a:gd name="T4" fmla="*/ 16 w 142"/>
                <a:gd name="T5" fmla="*/ 71 h 83"/>
                <a:gd name="T6" fmla="*/ 18 w 142"/>
                <a:gd name="T7" fmla="*/ 83 h 83"/>
                <a:gd name="T8" fmla="*/ 1 w 142"/>
                <a:gd name="T9" fmla="*/ 79 h 83"/>
                <a:gd name="T10" fmla="*/ 0 w 142"/>
                <a:gd name="T11" fmla="*/ 71 h 83"/>
                <a:gd name="T12" fmla="*/ 71 w 142"/>
                <a:gd name="T13" fmla="*/ 0 h 83"/>
                <a:gd name="T14" fmla="*/ 142 w 142"/>
                <a:gd name="T15" fmla="*/ 71 h 83"/>
                <a:gd name="T16" fmla="*/ 142 w 142"/>
                <a:gd name="T17" fmla="*/ 79 h 83"/>
                <a:gd name="T18" fmla="*/ 125 w 142"/>
                <a:gd name="T19" fmla="*/ 83 h 83"/>
                <a:gd name="T20" fmla="*/ 126 w 142"/>
                <a:gd name="T21"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83">
                  <a:moveTo>
                    <a:pt x="126" y="71"/>
                  </a:moveTo>
                  <a:cubicBezTo>
                    <a:pt x="126" y="41"/>
                    <a:pt x="102" y="16"/>
                    <a:pt x="71" y="16"/>
                  </a:cubicBezTo>
                  <a:cubicBezTo>
                    <a:pt x="41" y="16"/>
                    <a:pt x="16" y="41"/>
                    <a:pt x="16" y="71"/>
                  </a:cubicBezTo>
                  <a:cubicBezTo>
                    <a:pt x="16" y="75"/>
                    <a:pt x="17" y="79"/>
                    <a:pt x="18" y="83"/>
                  </a:cubicBezTo>
                  <a:cubicBezTo>
                    <a:pt x="12" y="82"/>
                    <a:pt x="6" y="80"/>
                    <a:pt x="1" y="79"/>
                  </a:cubicBezTo>
                  <a:cubicBezTo>
                    <a:pt x="1" y="76"/>
                    <a:pt x="0" y="74"/>
                    <a:pt x="0" y="71"/>
                  </a:cubicBezTo>
                  <a:cubicBezTo>
                    <a:pt x="0" y="32"/>
                    <a:pt x="32" y="0"/>
                    <a:pt x="71" y="0"/>
                  </a:cubicBezTo>
                  <a:cubicBezTo>
                    <a:pt x="110" y="0"/>
                    <a:pt x="142" y="32"/>
                    <a:pt x="142" y="71"/>
                  </a:cubicBezTo>
                  <a:cubicBezTo>
                    <a:pt x="142" y="74"/>
                    <a:pt x="142" y="76"/>
                    <a:pt x="142" y="79"/>
                  </a:cubicBezTo>
                  <a:cubicBezTo>
                    <a:pt x="136" y="80"/>
                    <a:pt x="131" y="82"/>
                    <a:pt x="125" y="83"/>
                  </a:cubicBezTo>
                  <a:cubicBezTo>
                    <a:pt x="126" y="79"/>
                    <a:pt x="126" y="75"/>
                    <a:pt x="12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5">
              <a:extLst>
                <a:ext uri="{FF2B5EF4-FFF2-40B4-BE49-F238E27FC236}">
                  <a16:creationId xmlns:a16="http://schemas.microsoft.com/office/drawing/2014/main" id="{210FCC62-C7A8-4FC6-8CD3-B815AD7FE58A}"/>
                </a:ext>
              </a:extLst>
            </p:cNvPr>
            <p:cNvSpPr>
              <a:spLocks/>
            </p:cNvSpPr>
            <p:nvPr/>
          </p:nvSpPr>
          <p:spPr bwMode="auto">
            <a:xfrm>
              <a:off x="2614613" y="4313238"/>
              <a:ext cx="25400" cy="22225"/>
            </a:xfrm>
            <a:custGeom>
              <a:avLst/>
              <a:gdLst>
                <a:gd name="T0" fmla="*/ 20 w 24"/>
                <a:gd name="T1" fmla="*/ 17 h 21"/>
                <a:gd name="T2" fmla="*/ 0 w 24"/>
                <a:gd name="T3" fmla="*/ 21 h 21"/>
                <a:gd name="T4" fmla="*/ 7 w 24"/>
                <a:gd name="T5" fmla="*/ 4 h 21"/>
                <a:gd name="T6" fmla="*/ 24 w 24"/>
                <a:gd name="T7" fmla="*/ 0 h 21"/>
                <a:gd name="T8" fmla="*/ 20 w 24"/>
                <a:gd name="T9" fmla="*/ 17 h 21"/>
              </a:gdLst>
              <a:ahLst/>
              <a:cxnLst>
                <a:cxn ang="0">
                  <a:pos x="T0" y="T1"/>
                </a:cxn>
                <a:cxn ang="0">
                  <a:pos x="T2" y="T3"/>
                </a:cxn>
                <a:cxn ang="0">
                  <a:pos x="T4" y="T5"/>
                </a:cxn>
                <a:cxn ang="0">
                  <a:pos x="T6" y="T7"/>
                </a:cxn>
                <a:cxn ang="0">
                  <a:pos x="T8" y="T9"/>
                </a:cxn>
              </a:cxnLst>
              <a:rect l="0" t="0" r="r" b="b"/>
              <a:pathLst>
                <a:path w="24" h="21">
                  <a:moveTo>
                    <a:pt x="20" y="17"/>
                  </a:moveTo>
                  <a:cubicBezTo>
                    <a:pt x="13" y="19"/>
                    <a:pt x="7" y="20"/>
                    <a:pt x="0" y="21"/>
                  </a:cubicBezTo>
                  <a:cubicBezTo>
                    <a:pt x="3" y="16"/>
                    <a:pt x="6" y="10"/>
                    <a:pt x="7" y="4"/>
                  </a:cubicBezTo>
                  <a:cubicBezTo>
                    <a:pt x="13" y="3"/>
                    <a:pt x="18" y="1"/>
                    <a:pt x="24" y="0"/>
                  </a:cubicBezTo>
                  <a:cubicBezTo>
                    <a:pt x="23" y="6"/>
                    <a:pt x="22" y="12"/>
                    <a:pt x="2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6">
              <a:extLst>
                <a:ext uri="{FF2B5EF4-FFF2-40B4-BE49-F238E27FC236}">
                  <a16:creationId xmlns:a16="http://schemas.microsoft.com/office/drawing/2014/main" id="{DADEA486-BBC3-4B97-B226-1192B6043337}"/>
                </a:ext>
              </a:extLst>
            </p:cNvPr>
            <p:cNvSpPr>
              <a:spLocks/>
            </p:cNvSpPr>
            <p:nvPr/>
          </p:nvSpPr>
          <p:spPr bwMode="auto">
            <a:xfrm>
              <a:off x="2489200" y="4313238"/>
              <a:ext cx="25400" cy="22225"/>
            </a:xfrm>
            <a:custGeom>
              <a:avLst/>
              <a:gdLst>
                <a:gd name="T0" fmla="*/ 0 w 24"/>
                <a:gd name="T1" fmla="*/ 0 h 21"/>
                <a:gd name="T2" fmla="*/ 17 w 24"/>
                <a:gd name="T3" fmla="*/ 4 h 21"/>
                <a:gd name="T4" fmla="*/ 24 w 24"/>
                <a:gd name="T5" fmla="*/ 21 h 21"/>
                <a:gd name="T6" fmla="*/ 4 w 24"/>
                <a:gd name="T7" fmla="*/ 17 h 21"/>
                <a:gd name="T8" fmla="*/ 0 w 24"/>
                <a:gd name="T9" fmla="*/ 0 h 21"/>
              </a:gdLst>
              <a:ahLst/>
              <a:cxnLst>
                <a:cxn ang="0">
                  <a:pos x="T0" y="T1"/>
                </a:cxn>
                <a:cxn ang="0">
                  <a:pos x="T2" y="T3"/>
                </a:cxn>
                <a:cxn ang="0">
                  <a:pos x="T4" y="T5"/>
                </a:cxn>
                <a:cxn ang="0">
                  <a:pos x="T6" y="T7"/>
                </a:cxn>
                <a:cxn ang="0">
                  <a:pos x="T8" y="T9"/>
                </a:cxn>
              </a:cxnLst>
              <a:rect l="0" t="0" r="r" b="b"/>
              <a:pathLst>
                <a:path w="24" h="21">
                  <a:moveTo>
                    <a:pt x="0" y="0"/>
                  </a:moveTo>
                  <a:cubicBezTo>
                    <a:pt x="5" y="1"/>
                    <a:pt x="11" y="3"/>
                    <a:pt x="17" y="4"/>
                  </a:cubicBezTo>
                  <a:cubicBezTo>
                    <a:pt x="18" y="10"/>
                    <a:pt x="20" y="16"/>
                    <a:pt x="24" y="21"/>
                  </a:cubicBezTo>
                  <a:cubicBezTo>
                    <a:pt x="17" y="20"/>
                    <a:pt x="10" y="19"/>
                    <a:pt x="4" y="17"/>
                  </a:cubicBezTo>
                  <a:cubicBezTo>
                    <a:pt x="2" y="12"/>
                    <a:pt x="1"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7">
              <a:extLst>
                <a:ext uri="{FF2B5EF4-FFF2-40B4-BE49-F238E27FC236}">
                  <a16:creationId xmlns:a16="http://schemas.microsoft.com/office/drawing/2014/main" id="{F4480635-FC1E-4EDC-9E8A-46BA00C1EA8F}"/>
                </a:ext>
              </a:extLst>
            </p:cNvPr>
            <p:cNvSpPr>
              <a:spLocks/>
            </p:cNvSpPr>
            <p:nvPr/>
          </p:nvSpPr>
          <p:spPr bwMode="auto">
            <a:xfrm>
              <a:off x="2246313" y="3914775"/>
              <a:ext cx="111125" cy="360363"/>
            </a:xfrm>
            <a:custGeom>
              <a:avLst/>
              <a:gdLst>
                <a:gd name="T0" fmla="*/ 30 w 104"/>
                <a:gd name="T1" fmla="*/ 168 h 336"/>
                <a:gd name="T2" fmla="*/ 76 w 104"/>
                <a:gd name="T3" fmla="*/ 102 h 336"/>
                <a:gd name="T4" fmla="*/ 90 w 104"/>
                <a:gd name="T5" fmla="*/ 52 h 336"/>
                <a:gd name="T6" fmla="*/ 102 w 104"/>
                <a:gd name="T7" fmla="*/ 0 h 336"/>
                <a:gd name="T8" fmla="*/ 78 w 104"/>
                <a:gd name="T9" fmla="*/ 11 h 336"/>
                <a:gd name="T10" fmla="*/ 0 w 104"/>
                <a:gd name="T11" fmla="*/ 168 h 336"/>
                <a:gd name="T12" fmla="*/ 78 w 104"/>
                <a:gd name="T13" fmla="*/ 325 h 336"/>
                <a:gd name="T14" fmla="*/ 102 w 104"/>
                <a:gd name="T15" fmla="*/ 336 h 336"/>
                <a:gd name="T16" fmla="*/ 90 w 104"/>
                <a:gd name="T17" fmla="*/ 284 h 336"/>
                <a:gd name="T18" fmla="*/ 76 w 104"/>
                <a:gd name="T19" fmla="*/ 234 h 336"/>
                <a:gd name="T20" fmla="*/ 30 w 104"/>
                <a:gd name="T21" fmla="*/ 16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336">
                  <a:moveTo>
                    <a:pt x="30" y="168"/>
                  </a:moveTo>
                  <a:cubicBezTo>
                    <a:pt x="30" y="138"/>
                    <a:pt x="49" y="112"/>
                    <a:pt x="76" y="102"/>
                  </a:cubicBezTo>
                  <a:cubicBezTo>
                    <a:pt x="80" y="84"/>
                    <a:pt x="86" y="67"/>
                    <a:pt x="90" y="52"/>
                  </a:cubicBezTo>
                  <a:cubicBezTo>
                    <a:pt x="97" y="31"/>
                    <a:pt x="104" y="9"/>
                    <a:pt x="102" y="0"/>
                  </a:cubicBezTo>
                  <a:cubicBezTo>
                    <a:pt x="99" y="0"/>
                    <a:pt x="91" y="2"/>
                    <a:pt x="78" y="11"/>
                  </a:cubicBezTo>
                  <a:cubicBezTo>
                    <a:pt x="42" y="35"/>
                    <a:pt x="0" y="91"/>
                    <a:pt x="0" y="168"/>
                  </a:cubicBezTo>
                  <a:cubicBezTo>
                    <a:pt x="0" y="245"/>
                    <a:pt x="42" y="300"/>
                    <a:pt x="78" y="325"/>
                  </a:cubicBezTo>
                  <a:cubicBezTo>
                    <a:pt x="91" y="334"/>
                    <a:pt x="99" y="336"/>
                    <a:pt x="102" y="336"/>
                  </a:cubicBezTo>
                  <a:cubicBezTo>
                    <a:pt x="104" y="327"/>
                    <a:pt x="97" y="305"/>
                    <a:pt x="90" y="284"/>
                  </a:cubicBezTo>
                  <a:cubicBezTo>
                    <a:pt x="86" y="269"/>
                    <a:pt x="80" y="252"/>
                    <a:pt x="76" y="234"/>
                  </a:cubicBezTo>
                  <a:cubicBezTo>
                    <a:pt x="49" y="224"/>
                    <a:pt x="30" y="198"/>
                    <a:pt x="30"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8">
              <a:extLst>
                <a:ext uri="{FF2B5EF4-FFF2-40B4-BE49-F238E27FC236}">
                  <a16:creationId xmlns:a16="http://schemas.microsoft.com/office/drawing/2014/main" id="{EF7759FE-EE82-4A97-AC61-C6CF3E7CDAFC}"/>
                </a:ext>
              </a:extLst>
            </p:cNvPr>
            <p:cNvSpPr>
              <a:spLocks/>
            </p:cNvSpPr>
            <p:nvPr/>
          </p:nvSpPr>
          <p:spPr bwMode="auto">
            <a:xfrm>
              <a:off x="2230438" y="3895725"/>
              <a:ext cx="147637" cy="398463"/>
            </a:xfrm>
            <a:custGeom>
              <a:avLst/>
              <a:gdLst>
                <a:gd name="T0" fmla="*/ 111 w 137"/>
                <a:gd name="T1" fmla="*/ 3 h 372"/>
                <a:gd name="T2" fmla="*/ 42 w 137"/>
                <a:gd name="T3" fmla="*/ 57 h 372"/>
                <a:gd name="T4" fmla="*/ 0 w 137"/>
                <a:gd name="T5" fmla="*/ 186 h 372"/>
                <a:gd name="T6" fmla="*/ 42 w 137"/>
                <a:gd name="T7" fmla="*/ 315 h 372"/>
                <a:gd name="T8" fmla="*/ 111 w 137"/>
                <a:gd name="T9" fmla="*/ 369 h 372"/>
                <a:gd name="T10" fmla="*/ 131 w 137"/>
                <a:gd name="T11" fmla="*/ 360 h 372"/>
                <a:gd name="T12" fmla="*/ 133 w 137"/>
                <a:gd name="T13" fmla="*/ 350 h 372"/>
                <a:gd name="T14" fmla="*/ 121 w 137"/>
                <a:gd name="T15" fmla="*/ 297 h 372"/>
                <a:gd name="T16" fmla="*/ 108 w 137"/>
                <a:gd name="T17" fmla="*/ 256 h 372"/>
                <a:gd name="T18" fmla="*/ 91 w 137"/>
                <a:gd name="T19" fmla="*/ 252 h 372"/>
                <a:gd name="T20" fmla="*/ 105 w 137"/>
                <a:gd name="T21" fmla="*/ 302 h 372"/>
                <a:gd name="T22" fmla="*/ 117 w 137"/>
                <a:gd name="T23" fmla="*/ 354 h 372"/>
                <a:gd name="T24" fmla="*/ 93 w 137"/>
                <a:gd name="T25" fmla="*/ 343 h 372"/>
                <a:gd name="T26" fmla="*/ 15 w 137"/>
                <a:gd name="T27" fmla="*/ 186 h 372"/>
                <a:gd name="T28" fmla="*/ 93 w 137"/>
                <a:gd name="T29" fmla="*/ 29 h 372"/>
                <a:gd name="T30" fmla="*/ 117 w 137"/>
                <a:gd name="T31" fmla="*/ 18 h 372"/>
                <a:gd name="T32" fmla="*/ 105 w 137"/>
                <a:gd name="T33" fmla="*/ 70 h 372"/>
                <a:gd name="T34" fmla="*/ 91 w 137"/>
                <a:gd name="T35" fmla="*/ 120 h 372"/>
                <a:gd name="T36" fmla="*/ 108 w 137"/>
                <a:gd name="T37" fmla="*/ 115 h 372"/>
                <a:gd name="T38" fmla="*/ 121 w 137"/>
                <a:gd name="T39" fmla="*/ 75 h 372"/>
                <a:gd name="T40" fmla="*/ 131 w 137"/>
                <a:gd name="T41" fmla="*/ 12 h 372"/>
                <a:gd name="T42" fmla="*/ 111 w 137"/>
                <a:gd name="T43" fmla="*/ 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372">
                  <a:moveTo>
                    <a:pt x="111" y="3"/>
                  </a:moveTo>
                  <a:cubicBezTo>
                    <a:pt x="94" y="6"/>
                    <a:pt x="67" y="24"/>
                    <a:pt x="42" y="57"/>
                  </a:cubicBezTo>
                  <a:cubicBezTo>
                    <a:pt x="23" y="83"/>
                    <a:pt x="0" y="126"/>
                    <a:pt x="0" y="186"/>
                  </a:cubicBezTo>
                  <a:cubicBezTo>
                    <a:pt x="0" y="246"/>
                    <a:pt x="23" y="289"/>
                    <a:pt x="42" y="315"/>
                  </a:cubicBezTo>
                  <a:cubicBezTo>
                    <a:pt x="67" y="348"/>
                    <a:pt x="94" y="366"/>
                    <a:pt x="111" y="369"/>
                  </a:cubicBezTo>
                  <a:cubicBezTo>
                    <a:pt x="126" y="372"/>
                    <a:pt x="130" y="363"/>
                    <a:pt x="131" y="360"/>
                  </a:cubicBezTo>
                  <a:cubicBezTo>
                    <a:pt x="133" y="357"/>
                    <a:pt x="133" y="354"/>
                    <a:pt x="133" y="350"/>
                  </a:cubicBezTo>
                  <a:cubicBezTo>
                    <a:pt x="133" y="337"/>
                    <a:pt x="128" y="319"/>
                    <a:pt x="121" y="297"/>
                  </a:cubicBezTo>
                  <a:cubicBezTo>
                    <a:pt x="117" y="284"/>
                    <a:pt x="112" y="271"/>
                    <a:pt x="108" y="256"/>
                  </a:cubicBezTo>
                  <a:cubicBezTo>
                    <a:pt x="102" y="256"/>
                    <a:pt x="97" y="254"/>
                    <a:pt x="91" y="252"/>
                  </a:cubicBezTo>
                  <a:cubicBezTo>
                    <a:pt x="95" y="270"/>
                    <a:pt x="101" y="287"/>
                    <a:pt x="105" y="302"/>
                  </a:cubicBezTo>
                  <a:cubicBezTo>
                    <a:pt x="112" y="323"/>
                    <a:pt x="119" y="345"/>
                    <a:pt x="117" y="354"/>
                  </a:cubicBezTo>
                  <a:cubicBezTo>
                    <a:pt x="114" y="354"/>
                    <a:pt x="106" y="352"/>
                    <a:pt x="93" y="343"/>
                  </a:cubicBezTo>
                  <a:cubicBezTo>
                    <a:pt x="57" y="318"/>
                    <a:pt x="15" y="263"/>
                    <a:pt x="15" y="186"/>
                  </a:cubicBezTo>
                  <a:cubicBezTo>
                    <a:pt x="15" y="109"/>
                    <a:pt x="57" y="53"/>
                    <a:pt x="93" y="29"/>
                  </a:cubicBezTo>
                  <a:cubicBezTo>
                    <a:pt x="106" y="20"/>
                    <a:pt x="114" y="18"/>
                    <a:pt x="117" y="18"/>
                  </a:cubicBezTo>
                  <a:cubicBezTo>
                    <a:pt x="119" y="27"/>
                    <a:pt x="112" y="49"/>
                    <a:pt x="105" y="70"/>
                  </a:cubicBezTo>
                  <a:cubicBezTo>
                    <a:pt x="101" y="85"/>
                    <a:pt x="95" y="102"/>
                    <a:pt x="91" y="120"/>
                  </a:cubicBezTo>
                  <a:cubicBezTo>
                    <a:pt x="97" y="118"/>
                    <a:pt x="102" y="116"/>
                    <a:pt x="108" y="115"/>
                  </a:cubicBezTo>
                  <a:cubicBezTo>
                    <a:pt x="112" y="101"/>
                    <a:pt x="117" y="87"/>
                    <a:pt x="121" y="75"/>
                  </a:cubicBezTo>
                  <a:cubicBezTo>
                    <a:pt x="130" y="46"/>
                    <a:pt x="137" y="24"/>
                    <a:pt x="131" y="12"/>
                  </a:cubicBezTo>
                  <a:cubicBezTo>
                    <a:pt x="130" y="9"/>
                    <a:pt x="126" y="0"/>
                    <a:pt x="1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19">
              <a:extLst>
                <a:ext uri="{FF2B5EF4-FFF2-40B4-BE49-F238E27FC236}">
                  <a16:creationId xmlns:a16="http://schemas.microsoft.com/office/drawing/2014/main" id="{21AF29CC-D2D9-48E2-A646-B79C4C10943C}"/>
                </a:ext>
              </a:extLst>
            </p:cNvPr>
            <p:cNvSpPr>
              <a:spLocks/>
            </p:cNvSpPr>
            <p:nvPr/>
          </p:nvSpPr>
          <p:spPr bwMode="auto">
            <a:xfrm>
              <a:off x="2278063" y="4024313"/>
              <a:ext cx="50800" cy="141288"/>
            </a:xfrm>
            <a:custGeom>
              <a:avLst/>
              <a:gdLst>
                <a:gd name="T0" fmla="*/ 16 w 46"/>
                <a:gd name="T1" fmla="*/ 66 h 132"/>
                <a:gd name="T2" fmla="*/ 42 w 46"/>
                <a:gd name="T3" fmla="*/ 19 h 132"/>
                <a:gd name="T4" fmla="*/ 46 w 46"/>
                <a:gd name="T5" fmla="*/ 0 h 132"/>
                <a:gd name="T6" fmla="*/ 0 w 46"/>
                <a:gd name="T7" fmla="*/ 66 h 132"/>
                <a:gd name="T8" fmla="*/ 46 w 46"/>
                <a:gd name="T9" fmla="*/ 132 h 132"/>
                <a:gd name="T10" fmla="*/ 42 w 46"/>
                <a:gd name="T11" fmla="*/ 113 h 132"/>
                <a:gd name="T12" fmla="*/ 16 w 46"/>
                <a:gd name="T13" fmla="*/ 66 h 132"/>
              </a:gdLst>
              <a:ahLst/>
              <a:cxnLst>
                <a:cxn ang="0">
                  <a:pos x="T0" y="T1"/>
                </a:cxn>
                <a:cxn ang="0">
                  <a:pos x="T2" y="T3"/>
                </a:cxn>
                <a:cxn ang="0">
                  <a:pos x="T4" y="T5"/>
                </a:cxn>
                <a:cxn ang="0">
                  <a:pos x="T6" y="T7"/>
                </a:cxn>
                <a:cxn ang="0">
                  <a:pos x="T8" y="T9"/>
                </a:cxn>
                <a:cxn ang="0">
                  <a:pos x="T10" y="T11"/>
                </a:cxn>
                <a:cxn ang="0">
                  <a:pos x="T12" y="T13"/>
                </a:cxn>
              </a:cxnLst>
              <a:rect l="0" t="0" r="r" b="b"/>
              <a:pathLst>
                <a:path w="46" h="132">
                  <a:moveTo>
                    <a:pt x="16" y="66"/>
                  </a:moveTo>
                  <a:cubicBezTo>
                    <a:pt x="16" y="46"/>
                    <a:pt x="26" y="29"/>
                    <a:pt x="42" y="19"/>
                  </a:cubicBezTo>
                  <a:cubicBezTo>
                    <a:pt x="43" y="13"/>
                    <a:pt x="45" y="6"/>
                    <a:pt x="46" y="0"/>
                  </a:cubicBezTo>
                  <a:cubicBezTo>
                    <a:pt x="19" y="10"/>
                    <a:pt x="0" y="36"/>
                    <a:pt x="0" y="66"/>
                  </a:cubicBezTo>
                  <a:cubicBezTo>
                    <a:pt x="0" y="96"/>
                    <a:pt x="19" y="122"/>
                    <a:pt x="46" y="132"/>
                  </a:cubicBezTo>
                  <a:cubicBezTo>
                    <a:pt x="45" y="126"/>
                    <a:pt x="43" y="119"/>
                    <a:pt x="42" y="113"/>
                  </a:cubicBezTo>
                  <a:cubicBezTo>
                    <a:pt x="26" y="103"/>
                    <a:pt x="16" y="86"/>
                    <a:pt x="1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0">
              <a:extLst>
                <a:ext uri="{FF2B5EF4-FFF2-40B4-BE49-F238E27FC236}">
                  <a16:creationId xmlns:a16="http://schemas.microsoft.com/office/drawing/2014/main" id="{F0F629A6-BAA4-4B30-A166-F1D483C48A5A}"/>
                </a:ext>
              </a:extLst>
            </p:cNvPr>
            <p:cNvSpPr>
              <a:spLocks/>
            </p:cNvSpPr>
            <p:nvPr/>
          </p:nvSpPr>
          <p:spPr bwMode="auto">
            <a:xfrm>
              <a:off x="2341563" y="4019550"/>
              <a:ext cx="88900" cy="152400"/>
            </a:xfrm>
            <a:custGeom>
              <a:avLst/>
              <a:gdLst>
                <a:gd name="T0" fmla="*/ 12 w 83"/>
                <a:gd name="T1" fmla="*/ 16 h 142"/>
                <a:gd name="T2" fmla="*/ 67 w 83"/>
                <a:gd name="T3" fmla="*/ 71 h 142"/>
                <a:gd name="T4" fmla="*/ 12 w 83"/>
                <a:gd name="T5" fmla="*/ 126 h 142"/>
                <a:gd name="T6" fmla="*/ 0 w 83"/>
                <a:gd name="T7" fmla="*/ 125 h 142"/>
                <a:gd name="T8" fmla="*/ 4 w 83"/>
                <a:gd name="T9" fmla="*/ 141 h 142"/>
                <a:gd name="T10" fmla="*/ 12 w 83"/>
                <a:gd name="T11" fmla="*/ 142 h 142"/>
                <a:gd name="T12" fmla="*/ 83 w 83"/>
                <a:gd name="T13" fmla="*/ 71 h 142"/>
                <a:gd name="T14" fmla="*/ 12 w 83"/>
                <a:gd name="T15" fmla="*/ 0 h 142"/>
                <a:gd name="T16" fmla="*/ 4 w 83"/>
                <a:gd name="T17" fmla="*/ 0 h 142"/>
                <a:gd name="T18" fmla="*/ 0 w 83"/>
                <a:gd name="T19" fmla="*/ 17 h 142"/>
                <a:gd name="T20" fmla="*/ 12 w 83"/>
                <a:gd name="T21"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42">
                  <a:moveTo>
                    <a:pt x="12" y="16"/>
                  </a:moveTo>
                  <a:cubicBezTo>
                    <a:pt x="42" y="16"/>
                    <a:pt x="67" y="41"/>
                    <a:pt x="67" y="71"/>
                  </a:cubicBezTo>
                  <a:cubicBezTo>
                    <a:pt x="67" y="101"/>
                    <a:pt x="42" y="126"/>
                    <a:pt x="12" y="126"/>
                  </a:cubicBezTo>
                  <a:cubicBezTo>
                    <a:pt x="8" y="126"/>
                    <a:pt x="4" y="126"/>
                    <a:pt x="0" y="125"/>
                  </a:cubicBezTo>
                  <a:cubicBezTo>
                    <a:pt x="2" y="130"/>
                    <a:pt x="3" y="136"/>
                    <a:pt x="4" y="141"/>
                  </a:cubicBezTo>
                  <a:cubicBezTo>
                    <a:pt x="7" y="142"/>
                    <a:pt x="10" y="142"/>
                    <a:pt x="12" y="142"/>
                  </a:cubicBezTo>
                  <a:cubicBezTo>
                    <a:pt x="51" y="142"/>
                    <a:pt x="83" y="110"/>
                    <a:pt x="83" y="71"/>
                  </a:cubicBezTo>
                  <a:cubicBezTo>
                    <a:pt x="83" y="32"/>
                    <a:pt x="51" y="0"/>
                    <a:pt x="12" y="0"/>
                  </a:cubicBezTo>
                  <a:cubicBezTo>
                    <a:pt x="10" y="0"/>
                    <a:pt x="7" y="0"/>
                    <a:pt x="4" y="0"/>
                  </a:cubicBezTo>
                  <a:cubicBezTo>
                    <a:pt x="3" y="6"/>
                    <a:pt x="2" y="11"/>
                    <a:pt x="0" y="17"/>
                  </a:cubicBezTo>
                  <a:cubicBezTo>
                    <a:pt x="4" y="16"/>
                    <a:pt x="8"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1">
              <a:extLst>
                <a:ext uri="{FF2B5EF4-FFF2-40B4-BE49-F238E27FC236}">
                  <a16:creationId xmlns:a16="http://schemas.microsoft.com/office/drawing/2014/main" id="{74EF29FA-C23A-4497-8570-BE29154ECFF3}"/>
                </a:ext>
              </a:extLst>
            </p:cNvPr>
            <p:cNvSpPr>
              <a:spLocks/>
            </p:cNvSpPr>
            <p:nvPr/>
          </p:nvSpPr>
          <p:spPr bwMode="auto">
            <a:xfrm>
              <a:off x="2324100" y="4019550"/>
              <a:ext cx="22225" cy="25400"/>
            </a:xfrm>
            <a:custGeom>
              <a:avLst/>
              <a:gdLst>
                <a:gd name="T0" fmla="*/ 4 w 21"/>
                <a:gd name="T1" fmla="*/ 5 h 24"/>
                <a:gd name="T2" fmla="*/ 0 w 21"/>
                <a:gd name="T3" fmla="*/ 24 h 24"/>
                <a:gd name="T4" fmla="*/ 17 w 21"/>
                <a:gd name="T5" fmla="*/ 17 h 24"/>
                <a:gd name="T6" fmla="*/ 21 w 21"/>
                <a:gd name="T7" fmla="*/ 0 h 24"/>
                <a:gd name="T8" fmla="*/ 4 w 21"/>
                <a:gd name="T9" fmla="*/ 5 h 24"/>
              </a:gdLst>
              <a:ahLst/>
              <a:cxnLst>
                <a:cxn ang="0">
                  <a:pos x="T0" y="T1"/>
                </a:cxn>
                <a:cxn ang="0">
                  <a:pos x="T2" y="T3"/>
                </a:cxn>
                <a:cxn ang="0">
                  <a:pos x="T4" y="T5"/>
                </a:cxn>
                <a:cxn ang="0">
                  <a:pos x="T6" y="T7"/>
                </a:cxn>
                <a:cxn ang="0">
                  <a:pos x="T8" y="T9"/>
                </a:cxn>
              </a:cxnLst>
              <a:rect l="0" t="0" r="r" b="b"/>
              <a:pathLst>
                <a:path w="21" h="24">
                  <a:moveTo>
                    <a:pt x="4" y="5"/>
                  </a:moveTo>
                  <a:cubicBezTo>
                    <a:pt x="3" y="11"/>
                    <a:pt x="1" y="18"/>
                    <a:pt x="0" y="24"/>
                  </a:cubicBezTo>
                  <a:cubicBezTo>
                    <a:pt x="5" y="21"/>
                    <a:pt x="11" y="18"/>
                    <a:pt x="17" y="17"/>
                  </a:cubicBezTo>
                  <a:cubicBezTo>
                    <a:pt x="19" y="11"/>
                    <a:pt x="20" y="6"/>
                    <a:pt x="21" y="0"/>
                  </a:cubicBezTo>
                  <a:cubicBezTo>
                    <a:pt x="15" y="1"/>
                    <a:pt x="10" y="3"/>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2">
              <a:extLst>
                <a:ext uri="{FF2B5EF4-FFF2-40B4-BE49-F238E27FC236}">
                  <a16:creationId xmlns:a16="http://schemas.microsoft.com/office/drawing/2014/main" id="{64513AB9-2094-4D46-96F1-70B07EA2FFE7}"/>
                </a:ext>
              </a:extLst>
            </p:cNvPr>
            <p:cNvSpPr>
              <a:spLocks/>
            </p:cNvSpPr>
            <p:nvPr/>
          </p:nvSpPr>
          <p:spPr bwMode="auto">
            <a:xfrm>
              <a:off x="2324100" y="4144963"/>
              <a:ext cx="22225" cy="25400"/>
            </a:xfrm>
            <a:custGeom>
              <a:avLst/>
              <a:gdLst>
                <a:gd name="T0" fmla="*/ 21 w 21"/>
                <a:gd name="T1" fmla="*/ 23 h 23"/>
                <a:gd name="T2" fmla="*/ 17 w 21"/>
                <a:gd name="T3" fmla="*/ 7 h 23"/>
                <a:gd name="T4" fmla="*/ 0 w 21"/>
                <a:gd name="T5" fmla="*/ 0 h 23"/>
                <a:gd name="T6" fmla="*/ 4 w 21"/>
                <a:gd name="T7" fmla="*/ 19 h 23"/>
                <a:gd name="T8" fmla="*/ 21 w 21"/>
                <a:gd name="T9" fmla="*/ 23 h 23"/>
              </a:gdLst>
              <a:ahLst/>
              <a:cxnLst>
                <a:cxn ang="0">
                  <a:pos x="T0" y="T1"/>
                </a:cxn>
                <a:cxn ang="0">
                  <a:pos x="T2" y="T3"/>
                </a:cxn>
                <a:cxn ang="0">
                  <a:pos x="T4" y="T5"/>
                </a:cxn>
                <a:cxn ang="0">
                  <a:pos x="T6" y="T7"/>
                </a:cxn>
                <a:cxn ang="0">
                  <a:pos x="T8" y="T9"/>
                </a:cxn>
              </a:cxnLst>
              <a:rect l="0" t="0" r="r" b="b"/>
              <a:pathLst>
                <a:path w="21" h="23">
                  <a:moveTo>
                    <a:pt x="21" y="23"/>
                  </a:moveTo>
                  <a:cubicBezTo>
                    <a:pt x="20" y="18"/>
                    <a:pt x="19" y="12"/>
                    <a:pt x="17" y="7"/>
                  </a:cubicBezTo>
                  <a:cubicBezTo>
                    <a:pt x="11" y="5"/>
                    <a:pt x="5" y="3"/>
                    <a:pt x="0" y="0"/>
                  </a:cubicBezTo>
                  <a:cubicBezTo>
                    <a:pt x="1" y="6"/>
                    <a:pt x="3" y="13"/>
                    <a:pt x="4" y="19"/>
                  </a:cubicBezTo>
                  <a:cubicBezTo>
                    <a:pt x="10" y="21"/>
                    <a:pt x="15" y="23"/>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3">
              <a:extLst>
                <a:ext uri="{FF2B5EF4-FFF2-40B4-BE49-F238E27FC236}">
                  <a16:creationId xmlns:a16="http://schemas.microsoft.com/office/drawing/2014/main" id="{0E1EB393-9831-4D10-86A7-9166226D5E6D}"/>
                </a:ext>
              </a:extLst>
            </p:cNvPr>
            <p:cNvSpPr>
              <a:spLocks/>
            </p:cNvSpPr>
            <p:nvPr/>
          </p:nvSpPr>
          <p:spPr bwMode="auto">
            <a:xfrm>
              <a:off x="2770188" y="3914775"/>
              <a:ext cx="111125" cy="360363"/>
            </a:xfrm>
            <a:custGeom>
              <a:avLst/>
              <a:gdLst>
                <a:gd name="T0" fmla="*/ 74 w 104"/>
                <a:gd name="T1" fmla="*/ 168 h 336"/>
                <a:gd name="T2" fmla="*/ 29 w 104"/>
                <a:gd name="T3" fmla="*/ 102 h 336"/>
                <a:gd name="T4" fmla="*/ 14 w 104"/>
                <a:gd name="T5" fmla="*/ 52 h 336"/>
                <a:gd name="T6" fmla="*/ 3 w 104"/>
                <a:gd name="T7" fmla="*/ 0 h 336"/>
                <a:gd name="T8" fmla="*/ 27 w 104"/>
                <a:gd name="T9" fmla="*/ 11 h 336"/>
                <a:gd name="T10" fmla="*/ 104 w 104"/>
                <a:gd name="T11" fmla="*/ 168 h 336"/>
                <a:gd name="T12" fmla="*/ 27 w 104"/>
                <a:gd name="T13" fmla="*/ 325 h 336"/>
                <a:gd name="T14" fmla="*/ 3 w 104"/>
                <a:gd name="T15" fmla="*/ 336 h 336"/>
                <a:gd name="T16" fmla="*/ 14 w 104"/>
                <a:gd name="T17" fmla="*/ 284 h 336"/>
                <a:gd name="T18" fmla="*/ 29 w 104"/>
                <a:gd name="T19" fmla="*/ 234 h 336"/>
                <a:gd name="T20" fmla="*/ 74 w 104"/>
                <a:gd name="T21" fmla="*/ 16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336">
                  <a:moveTo>
                    <a:pt x="74" y="168"/>
                  </a:moveTo>
                  <a:cubicBezTo>
                    <a:pt x="74" y="138"/>
                    <a:pt x="55" y="112"/>
                    <a:pt x="29" y="102"/>
                  </a:cubicBezTo>
                  <a:cubicBezTo>
                    <a:pt x="24" y="84"/>
                    <a:pt x="19" y="67"/>
                    <a:pt x="14" y="52"/>
                  </a:cubicBezTo>
                  <a:cubicBezTo>
                    <a:pt x="7" y="31"/>
                    <a:pt x="0" y="9"/>
                    <a:pt x="3" y="0"/>
                  </a:cubicBezTo>
                  <a:cubicBezTo>
                    <a:pt x="5" y="0"/>
                    <a:pt x="14" y="2"/>
                    <a:pt x="27" y="11"/>
                  </a:cubicBezTo>
                  <a:cubicBezTo>
                    <a:pt x="63" y="35"/>
                    <a:pt x="104" y="91"/>
                    <a:pt x="104" y="168"/>
                  </a:cubicBezTo>
                  <a:cubicBezTo>
                    <a:pt x="104" y="245"/>
                    <a:pt x="63" y="300"/>
                    <a:pt x="27" y="325"/>
                  </a:cubicBezTo>
                  <a:cubicBezTo>
                    <a:pt x="14" y="334"/>
                    <a:pt x="5" y="336"/>
                    <a:pt x="3" y="336"/>
                  </a:cubicBezTo>
                  <a:cubicBezTo>
                    <a:pt x="0" y="327"/>
                    <a:pt x="7" y="305"/>
                    <a:pt x="14" y="284"/>
                  </a:cubicBezTo>
                  <a:cubicBezTo>
                    <a:pt x="19" y="269"/>
                    <a:pt x="24" y="252"/>
                    <a:pt x="29" y="234"/>
                  </a:cubicBezTo>
                  <a:cubicBezTo>
                    <a:pt x="55" y="224"/>
                    <a:pt x="74" y="198"/>
                    <a:pt x="7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4">
              <a:extLst>
                <a:ext uri="{FF2B5EF4-FFF2-40B4-BE49-F238E27FC236}">
                  <a16:creationId xmlns:a16="http://schemas.microsoft.com/office/drawing/2014/main" id="{599C035F-5CC9-449A-840B-1547E0CD61E8}"/>
                </a:ext>
              </a:extLst>
            </p:cNvPr>
            <p:cNvSpPr>
              <a:spLocks/>
            </p:cNvSpPr>
            <p:nvPr/>
          </p:nvSpPr>
          <p:spPr bwMode="auto">
            <a:xfrm>
              <a:off x="2751138" y="3895725"/>
              <a:ext cx="147637" cy="398463"/>
            </a:xfrm>
            <a:custGeom>
              <a:avLst/>
              <a:gdLst>
                <a:gd name="T0" fmla="*/ 26 w 137"/>
                <a:gd name="T1" fmla="*/ 3 h 372"/>
                <a:gd name="T2" fmla="*/ 94 w 137"/>
                <a:gd name="T3" fmla="*/ 57 h 372"/>
                <a:gd name="T4" fmla="*/ 137 w 137"/>
                <a:gd name="T5" fmla="*/ 186 h 372"/>
                <a:gd name="T6" fmla="*/ 94 w 137"/>
                <a:gd name="T7" fmla="*/ 315 h 372"/>
                <a:gd name="T8" fmla="*/ 26 w 137"/>
                <a:gd name="T9" fmla="*/ 369 h 372"/>
                <a:gd name="T10" fmla="*/ 5 w 137"/>
                <a:gd name="T11" fmla="*/ 360 h 372"/>
                <a:gd name="T12" fmla="*/ 3 w 137"/>
                <a:gd name="T13" fmla="*/ 350 h 372"/>
                <a:gd name="T14" fmla="*/ 16 w 137"/>
                <a:gd name="T15" fmla="*/ 297 h 372"/>
                <a:gd name="T16" fmla="*/ 28 w 137"/>
                <a:gd name="T17" fmla="*/ 256 h 372"/>
                <a:gd name="T18" fmla="*/ 46 w 137"/>
                <a:gd name="T19" fmla="*/ 252 h 372"/>
                <a:gd name="T20" fmla="*/ 31 w 137"/>
                <a:gd name="T21" fmla="*/ 302 h 372"/>
                <a:gd name="T22" fmla="*/ 20 w 137"/>
                <a:gd name="T23" fmla="*/ 354 h 372"/>
                <a:gd name="T24" fmla="*/ 44 w 137"/>
                <a:gd name="T25" fmla="*/ 343 h 372"/>
                <a:gd name="T26" fmla="*/ 121 w 137"/>
                <a:gd name="T27" fmla="*/ 186 h 372"/>
                <a:gd name="T28" fmla="*/ 44 w 137"/>
                <a:gd name="T29" fmla="*/ 29 h 372"/>
                <a:gd name="T30" fmla="*/ 20 w 137"/>
                <a:gd name="T31" fmla="*/ 18 h 372"/>
                <a:gd name="T32" fmla="*/ 31 w 137"/>
                <a:gd name="T33" fmla="*/ 70 h 372"/>
                <a:gd name="T34" fmla="*/ 46 w 137"/>
                <a:gd name="T35" fmla="*/ 120 h 372"/>
                <a:gd name="T36" fmla="*/ 28 w 137"/>
                <a:gd name="T37" fmla="*/ 115 h 372"/>
                <a:gd name="T38" fmla="*/ 16 w 137"/>
                <a:gd name="T39" fmla="*/ 75 h 372"/>
                <a:gd name="T40" fmla="*/ 5 w 137"/>
                <a:gd name="T41" fmla="*/ 12 h 372"/>
                <a:gd name="T42" fmla="*/ 26 w 137"/>
                <a:gd name="T43" fmla="*/ 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372">
                  <a:moveTo>
                    <a:pt x="26" y="3"/>
                  </a:moveTo>
                  <a:cubicBezTo>
                    <a:pt x="42" y="6"/>
                    <a:pt x="70" y="24"/>
                    <a:pt x="94" y="57"/>
                  </a:cubicBezTo>
                  <a:cubicBezTo>
                    <a:pt x="114" y="83"/>
                    <a:pt x="137" y="126"/>
                    <a:pt x="137" y="186"/>
                  </a:cubicBezTo>
                  <a:cubicBezTo>
                    <a:pt x="137" y="246"/>
                    <a:pt x="114" y="289"/>
                    <a:pt x="94" y="315"/>
                  </a:cubicBezTo>
                  <a:cubicBezTo>
                    <a:pt x="70" y="348"/>
                    <a:pt x="42" y="366"/>
                    <a:pt x="26" y="369"/>
                  </a:cubicBezTo>
                  <a:cubicBezTo>
                    <a:pt x="11" y="372"/>
                    <a:pt x="6" y="363"/>
                    <a:pt x="5" y="360"/>
                  </a:cubicBezTo>
                  <a:cubicBezTo>
                    <a:pt x="4" y="357"/>
                    <a:pt x="3" y="354"/>
                    <a:pt x="3" y="350"/>
                  </a:cubicBezTo>
                  <a:cubicBezTo>
                    <a:pt x="3" y="337"/>
                    <a:pt x="9" y="319"/>
                    <a:pt x="16" y="297"/>
                  </a:cubicBezTo>
                  <a:cubicBezTo>
                    <a:pt x="20" y="284"/>
                    <a:pt x="24" y="271"/>
                    <a:pt x="28" y="256"/>
                  </a:cubicBezTo>
                  <a:cubicBezTo>
                    <a:pt x="34" y="256"/>
                    <a:pt x="40" y="254"/>
                    <a:pt x="46" y="252"/>
                  </a:cubicBezTo>
                  <a:cubicBezTo>
                    <a:pt x="41" y="270"/>
                    <a:pt x="36" y="287"/>
                    <a:pt x="31" y="302"/>
                  </a:cubicBezTo>
                  <a:cubicBezTo>
                    <a:pt x="24" y="323"/>
                    <a:pt x="17" y="345"/>
                    <a:pt x="20" y="354"/>
                  </a:cubicBezTo>
                  <a:cubicBezTo>
                    <a:pt x="22" y="354"/>
                    <a:pt x="31" y="352"/>
                    <a:pt x="44" y="343"/>
                  </a:cubicBezTo>
                  <a:cubicBezTo>
                    <a:pt x="80" y="318"/>
                    <a:pt x="121" y="263"/>
                    <a:pt x="121" y="186"/>
                  </a:cubicBezTo>
                  <a:cubicBezTo>
                    <a:pt x="121" y="109"/>
                    <a:pt x="80" y="53"/>
                    <a:pt x="44" y="29"/>
                  </a:cubicBezTo>
                  <a:cubicBezTo>
                    <a:pt x="31" y="20"/>
                    <a:pt x="22" y="18"/>
                    <a:pt x="20" y="18"/>
                  </a:cubicBezTo>
                  <a:cubicBezTo>
                    <a:pt x="17" y="27"/>
                    <a:pt x="24" y="49"/>
                    <a:pt x="31" y="70"/>
                  </a:cubicBezTo>
                  <a:cubicBezTo>
                    <a:pt x="36" y="85"/>
                    <a:pt x="41" y="102"/>
                    <a:pt x="46" y="120"/>
                  </a:cubicBezTo>
                  <a:cubicBezTo>
                    <a:pt x="40" y="118"/>
                    <a:pt x="34" y="116"/>
                    <a:pt x="28" y="115"/>
                  </a:cubicBezTo>
                  <a:cubicBezTo>
                    <a:pt x="24" y="101"/>
                    <a:pt x="20" y="87"/>
                    <a:pt x="16" y="75"/>
                  </a:cubicBezTo>
                  <a:cubicBezTo>
                    <a:pt x="7" y="46"/>
                    <a:pt x="0" y="24"/>
                    <a:pt x="5" y="12"/>
                  </a:cubicBezTo>
                  <a:cubicBezTo>
                    <a:pt x="6" y="9"/>
                    <a:pt x="11" y="0"/>
                    <a:pt x="2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5">
              <a:extLst>
                <a:ext uri="{FF2B5EF4-FFF2-40B4-BE49-F238E27FC236}">
                  <a16:creationId xmlns:a16="http://schemas.microsoft.com/office/drawing/2014/main" id="{0C7A8B9B-2CD8-402F-9337-DF4A0AA8197E}"/>
                </a:ext>
              </a:extLst>
            </p:cNvPr>
            <p:cNvSpPr>
              <a:spLocks/>
            </p:cNvSpPr>
            <p:nvPr/>
          </p:nvSpPr>
          <p:spPr bwMode="auto">
            <a:xfrm>
              <a:off x="2800350" y="4024313"/>
              <a:ext cx="49212" cy="141288"/>
            </a:xfrm>
            <a:custGeom>
              <a:avLst/>
              <a:gdLst>
                <a:gd name="T0" fmla="*/ 30 w 45"/>
                <a:gd name="T1" fmla="*/ 66 h 132"/>
                <a:gd name="T2" fmla="*/ 4 w 45"/>
                <a:gd name="T3" fmla="*/ 19 h 132"/>
                <a:gd name="T4" fmla="*/ 0 w 45"/>
                <a:gd name="T5" fmla="*/ 0 h 132"/>
                <a:gd name="T6" fmla="*/ 45 w 45"/>
                <a:gd name="T7" fmla="*/ 66 h 132"/>
                <a:gd name="T8" fmla="*/ 0 w 45"/>
                <a:gd name="T9" fmla="*/ 132 h 132"/>
                <a:gd name="T10" fmla="*/ 4 w 45"/>
                <a:gd name="T11" fmla="*/ 113 h 132"/>
                <a:gd name="T12" fmla="*/ 30 w 45"/>
                <a:gd name="T13" fmla="*/ 66 h 132"/>
              </a:gdLst>
              <a:ahLst/>
              <a:cxnLst>
                <a:cxn ang="0">
                  <a:pos x="T0" y="T1"/>
                </a:cxn>
                <a:cxn ang="0">
                  <a:pos x="T2" y="T3"/>
                </a:cxn>
                <a:cxn ang="0">
                  <a:pos x="T4" y="T5"/>
                </a:cxn>
                <a:cxn ang="0">
                  <a:pos x="T6" y="T7"/>
                </a:cxn>
                <a:cxn ang="0">
                  <a:pos x="T8" y="T9"/>
                </a:cxn>
                <a:cxn ang="0">
                  <a:pos x="T10" y="T11"/>
                </a:cxn>
                <a:cxn ang="0">
                  <a:pos x="T12" y="T13"/>
                </a:cxn>
              </a:cxnLst>
              <a:rect l="0" t="0" r="r" b="b"/>
              <a:pathLst>
                <a:path w="45" h="132">
                  <a:moveTo>
                    <a:pt x="30" y="66"/>
                  </a:moveTo>
                  <a:cubicBezTo>
                    <a:pt x="30" y="46"/>
                    <a:pt x="19" y="29"/>
                    <a:pt x="4" y="19"/>
                  </a:cubicBezTo>
                  <a:cubicBezTo>
                    <a:pt x="3" y="13"/>
                    <a:pt x="1" y="6"/>
                    <a:pt x="0" y="0"/>
                  </a:cubicBezTo>
                  <a:cubicBezTo>
                    <a:pt x="26" y="10"/>
                    <a:pt x="45" y="36"/>
                    <a:pt x="45" y="66"/>
                  </a:cubicBezTo>
                  <a:cubicBezTo>
                    <a:pt x="45" y="96"/>
                    <a:pt x="26" y="122"/>
                    <a:pt x="0" y="132"/>
                  </a:cubicBezTo>
                  <a:cubicBezTo>
                    <a:pt x="1" y="126"/>
                    <a:pt x="3" y="119"/>
                    <a:pt x="4" y="113"/>
                  </a:cubicBezTo>
                  <a:cubicBezTo>
                    <a:pt x="19" y="103"/>
                    <a:pt x="30" y="86"/>
                    <a:pt x="3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6">
              <a:extLst>
                <a:ext uri="{FF2B5EF4-FFF2-40B4-BE49-F238E27FC236}">
                  <a16:creationId xmlns:a16="http://schemas.microsoft.com/office/drawing/2014/main" id="{DB84C37F-3F54-407E-9FDE-4AAB19AD1C4E}"/>
                </a:ext>
              </a:extLst>
            </p:cNvPr>
            <p:cNvSpPr>
              <a:spLocks/>
            </p:cNvSpPr>
            <p:nvPr/>
          </p:nvSpPr>
          <p:spPr bwMode="auto">
            <a:xfrm>
              <a:off x="2697163" y="4019550"/>
              <a:ext cx="88900" cy="152400"/>
            </a:xfrm>
            <a:custGeom>
              <a:avLst/>
              <a:gdLst>
                <a:gd name="T0" fmla="*/ 71 w 82"/>
                <a:gd name="T1" fmla="*/ 16 h 142"/>
                <a:gd name="T2" fmla="*/ 16 w 82"/>
                <a:gd name="T3" fmla="*/ 71 h 142"/>
                <a:gd name="T4" fmla="*/ 71 w 82"/>
                <a:gd name="T5" fmla="*/ 126 h 142"/>
                <a:gd name="T6" fmla="*/ 82 w 82"/>
                <a:gd name="T7" fmla="*/ 125 h 142"/>
                <a:gd name="T8" fmla="*/ 78 w 82"/>
                <a:gd name="T9" fmla="*/ 141 h 142"/>
                <a:gd name="T10" fmla="*/ 71 w 82"/>
                <a:gd name="T11" fmla="*/ 142 h 142"/>
                <a:gd name="T12" fmla="*/ 0 w 82"/>
                <a:gd name="T13" fmla="*/ 71 h 142"/>
                <a:gd name="T14" fmla="*/ 71 w 82"/>
                <a:gd name="T15" fmla="*/ 0 h 142"/>
                <a:gd name="T16" fmla="*/ 78 w 82"/>
                <a:gd name="T17" fmla="*/ 0 h 142"/>
                <a:gd name="T18" fmla="*/ 82 w 82"/>
                <a:gd name="T19" fmla="*/ 17 h 142"/>
                <a:gd name="T20" fmla="*/ 71 w 82"/>
                <a:gd name="T21"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42">
                  <a:moveTo>
                    <a:pt x="71" y="16"/>
                  </a:moveTo>
                  <a:cubicBezTo>
                    <a:pt x="40" y="16"/>
                    <a:pt x="16" y="41"/>
                    <a:pt x="16" y="71"/>
                  </a:cubicBezTo>
                  <a:cubicBezTo>
                    <a:pt x="16" y="101"/>
                    <a:pt x="40" y="126"/>
                    <a:pt x="71" y="126"/>
                  </a:cubicBezTo>
                  <a:cubicBezTo>
                    <a:pt x="75" y="126"/>
                    <a:pt x="78" y="126"/>
                    <a:pt x="82" y="125"/>
                  </a:cubicBezTo>
                  <a:cubicBezTo>
                    <a:pt x="81" y="130"/>
                    <a:pt x="80" y="136"/>
                    <a:pt x="78" y="141"/>
                  </a:cubicBezTo>
                  <a:cubicBezTo>
                    <a:pt x="76" y="142"/>
                    <a:pt x="73" y="142"/>
                    <a:pt x="71" y="142"/>
                  </a:cubicBezTo>
                  <a:cubicBezTo>
                    <a:pt x="32" y="142"/>
                    <a:pt x="0" y="110"/>
                    <a:pt x="0" y="71"/>
                  </a:cubicBezTo>
                  <a:cubicBezTo>
                    <a:pt x="0" y="32"/>
                    <a:pt x="32" y="0"/>
                    <a:pt x="71" y="0"/>
                  </a:cubicBezTo>
                  <a:cubicBezTo>
                    <a:pt x="73" y="0"/>
                    <a:pt x="76" y="0"/>
                    <a:pt x="78" y="0"/>
                  </a:cubicBezTo>
                  <a:cubicBezTo>
                    <a:pt x="80" y="6"/>
                    <a:pt x="81" y="11"/>
                    <a:pt x="82" y="17"/>
                  </a:cubicBezTo>
                  <a:cubicBezTo>
                    <a:pt x="78" y="16"/>
                    <a:pt x="75" y="16"/>
                    <a:pt x="7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7">
              <a:extLst>
                <a:ext uri="{FF2B5EF4-FFF2-40B4-BE49-F238E27FC236}">
                  <a16:creationId xmlns:a16="http://schemas.microsoft.com/office/drawing/2014/main" id="{F30635C0-4DEB-449D-BC66-5290E25FA7FB}"/>
                </a:ext>
              </a:extLst>
            </p:cNvPr>
            <p:cNvSpPr>
              <a:spLocks/>
            </p:cNvSpPr>
            <p:nvPr/>
          </p:nvSpPr>
          <p:spPr bwMode="auto">
            <a:xfrm>
              <a:off x="2781300" y="4019550"/>
              <a:ext cx="23812" cy="25400"/>
            </a:xfrm>
            <a:custGeom>
              <a:avLst/>
              <a:gdLst>
                <a:gd name="T0" fmla="*/ 18 w 22"/>
                <a:gd name="T1" fmla="*/ 5 h 24"/>
                <a:gd name="T2" fmla="*/ 22 w 22"/>
                <a:gd name="T3" fmla="*/ 24 h 24"/>
                <a:gd name="T4" fmla="*/ 4 w 22"/>
                <a:gd name="T5" fmla="*/ 17 h 24"/>
                <a:gd name="T6" fmla="*/ 0 w 22"/>
                <a:gd name="T7" fmla="*/ 0 h 24"/>
                <a:gd name="T8" fmla="*/ 18 w 22"/>
                <a:gd name="T9" fmla="*/ 5 h 24"/>
              </a:gdLst>
              <a:ahLst/>
              <a:cxnLst>
                <a:cxn ang="0">
                  <a:pos x="T0" y="T1"/>
                </a:cxn>
                <a:cxn ang="0">
                  <a:pos x="T2" y="T3"/>
                </a:cxn>
                <a:cxn ang="0">
                  <a:pos x="T4" y="T5"/>
                </a:cxn>
                <a:cxn ang="0">
                  <a:pos x="T6" y="T7"/>
                </a:cxn>
                <a:cxn ang="0">
                  <a:pos x="T8" y="T9"/>
                </a:cxn>
              </a:cxnLst>
              <a:rect l="0" t="0" r="r" b="b"/>
              <a:pathLst>
                <a:path w="22" h="24">
                  <a:moveTo>
                    <a:pt x="18" y="5"/>
                  </a:moveTo>
                  <a:cubicBezTo>
                    <a:pt x="19" y="11"/>
                    <a:pt x="21" y="18"/>
                    <a:pt x="22" y="24"/>
                  </a:cubicBezTo>
                  <a:cubicBezTo>
                    <a:pt x="17" y="21"/>
                    <a:pt x="11" y="18"/>
                    <a:pt x="4" y="17"/>
                  </a:cubicBezTo>
                  <a:cubicBezTo>
                    <a:pt x="3" y="11"/>
                    <a:pt x="2" y="6"/>
                    <a:pt x="0" y="0"/>
                  </a:cubicBezTo>
                  <a:cubicBezTo>
                    <a:pt x="6" y="1"/>
                    <a:pt x="12" y="3"/>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8">
              <a:extLst>
                <a:ext uri="{FF2B5EF4-FFF2-40B4-BE49-F238E27FC236}">
                  <a16:creationId xmlns:a16="http://schemas.microsoft.com/office/drawing/2014/main" id="{2F6A3D14-975A-47F1-91C4-59EC073A7700}"/>
                </a:ext>
              </a:extLst>
            </p:cNvPr>
            <p:cNvSpPr>
              <a:spLocks/>
            </p:cNvSpPr>
            <p:nvPr/>
          </p:nvSpPr>
          <p:spPr bwMode="auto">
            <a:xfrm>
              <a:off x="2781300" y="4144963"/>
              <a:ext cx="23812" cy="25400"/>
            </a:xfrm>
            <a:custGeom>
              <a:avLst/>
              <a:gdLst>
                <a:gd name="T0" fmla="*/ 0 w 22"/>
                <a:gd name="T1" fmla="*/ 23 h 23"/>
                <a:gd name="T2" fmla="*/ 4 w 22"/>
                <a:gd name="T3" fmla="*/ 7 h 23"/>
                <a:gd name="T4" fmla="*/ 22 w 22"/>
                <a:gd name="T5" fmla="*/ 0 h 23"/>
                <a:gd name="T6" fmla="*/ 18 w 22"/>
                <a:gd name="T7" fmla="*/ 19 h 23"/>
                <a:gd name="T8" fmla="*/ 0 w 22"/>
                <a:gd name="T9" fmla="*/ 23 h 23"/>
              </a:gdLst>
              <a:ahLst/>
              <a:cxnLst>
                <a:cxn ang="0">
                  <a:pos x="T0" y="T1"/>
                </a:cxn>
                <a:cxn ang="0">
                  <a:pos x="T2" y="T3"/>
                </a:cxn>
                <a:cxn ang="0">
                  <a:pos x="T4" y="T5"/>
                </a:cxn>
                <a:cxn ang="0">
                  <a:pos x="T6" y="T7"/>
                </a:cxn>
                <a:cxn ang="0">
                  <a:pos x="T8" y="T9"/>
                </a:cxn>
              </a:cxnLst>
              <a:rect l="0" t="0" r="r" b="b"/>
              <a:pathLst>
                <a:path w="22" h="23">
                  <a:moveTo>
                    <a:pt x="0" y="23"/>
                  </a:moveTo>
                  <a:cubicBezTo>
                    <a:pt x="2" y="18"/>
                    <a:pt x="3" y="12"/>
                    <a:pt x="4" y="7"/>
                  </a:cubicBezTo>
                  <a:cubicBezTo>
                    <a:pt x="11" y="5"/>
                    <a:pt x="17" y="3"/>
                    <a:pt x="22" y="0"/>
                  </a:cubicBezTo>
                  <a:cubicBezTo>
                    <a:pt x="21" y="6"/>
                    <a:pt x="19" y="13"/>
                    <a:pt x="18" y="19"/>
                  </a:cubicBezTo>
                  <a:cubicBezTo>
                    <a:pt x="12" y="21"/>
                    <a:pt x="6" y="2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08" name="Group 107">
            <a:extLst>
              <a:ext uri="{FF2B5EF4-FFF2-40B4-BE49-F238E27FC236}">
                <a16:creationId xmlns:a16="http://schemas.microsoft.com/office/drawing/2014/main" id="{64E54F02-8132-49F0-AC0C-6112611799CE}"/>
              </a:ext>
            </a:extLst>
          </p:cNvPr>
          <p:cNvGrpSpPr>
            <a:grpSpLocks noChangeAspect="1"/>
          </p:cNvGrpSpPr>
          <p:nvPr/>
        </p:nvGrpSpPr>
        <p:grpSpPr>
          <a:xfrm>
            <a:off x="5562850" y="5080444"/>
            <a:ext cx="989776" cy="966759"/>
            <a:chOff x="4176713" y="3763963"/>
            <a:chExt cx="682625" cy="666750"/>
          </a:xfrm>
          <a:gradFill>
            <a:gsLst>
              <a:gs pos="0">
                <a:schemeClr val="tx2"/>
              </a:gs>
              <a:gs pos="32000">
                <a:schemeClr val="accent3"/>
              </a:gs>
              <a:gs pos="67000">
                <a:schemeClr val="accent2"/>
              </a:gs>
              <a:gs pos="100000">
                <a:schemeClr val="accent1"/>
              </a:gs>
            </a:gsLst>
            <a:lin ang="5400000" scaled="1"/>
          </a:gradFill>
        </p:grpSpPr>
        <p:sp>
          <p:nvSpPr>
            <p:cNvPr id="109" name="Freeform 29">
              <a:extLst>
                <a:ext uri="{FF2B5EF4-FFF2-40B4-BE49-F238E27FC236}">
                  <a16:creationId xmlns:a16="http://schemas.microsoft.com/office/drawing/2014/main" id="{D22F34C1-5EBA-4535-9621-C7D72CC7AA05}"/>
                </a:ext>
              </a:extLst>
            </p:cNvPr>
            <p:cNvSpPr>
              <a:spLocks/>
            </p:cNvSpPr>
            <p:nvPr/>
          </p:nvSpPr>
          <p:spPr bwMode="auto">
            <a:xfrm>
              <a:off x="4176713" y="4308475"/>
              <a:ext cx="682625" cy="122238"/>
            </a:xfrm>
            <a:custGeom>
              <a:avLst/>
              <a:gdLst>
                <a:gd name="T0" fmla="*/ 407 w 430"/>
                <a:gd name="T1" fmla="*/ 48 h 77"/>
                <a:gd name="T2" fmla="*/ 407 w 430"/>
                <a:gd name="T3" fmla="*/ 24 h 77"/>
                <a:gd name="T4" fmla="*/ 386 w 430"/>
                <a:gd name="T5" fmla="*/ 24 h 77"/>
                <a:gd name="T6" fmla="*/ 386 w 430"/>
                <a:gd name="T7" fmla="*/ 0 h 77"/>
                <a:gd name="T8" fmla="*/ 45 w 430"/>
                <a:gd name="T9" fmla="*/ 0 h 77"/>
                <a:gd name="T10" fmla="*/ 45 w 430"/>
                <a:gd name="T11" fmla="*/ 24 h 77"/>
                <a:gd name="T12" fmla="*/ 24 w 430"/>
                <a:gd name="T13" fmla="*/ 24 h 77"/>
                <a:gd name="T14" fmla="*/ 24 w 430"/>
                <a:gd name="T15" fmla="*/ 48 h 77"/>
                <a:gd name="T16" fmla="*/ 0 w 430"/>
                <a:gd name="T17" fmla="*/ 48 h 77"/>
                <a:gd name="T18" fmla="*/ 0 w 430"/>
                <a:gd name="T19" fmla="*/ 77 h 77"/>
                <a:gd name="T20" fmla="*/ 430 w 430"/>
                <a:gd name="T21" fmla="*/ 77 h 77"/>
                <a:gd name="T22" fmla="*/ 430 w 430"/>
                <a:gd name="T23" fmla="*/ 48 h 77"/>
                <a:gd name="T24" fmla="*/ 407 w 430"/>
                <a:gd name="T25"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77">
                  <a:moveTo>
                    <a:pt x="407" y="48"/>
                  </a:moveTo>
                  <a:lnTo>
                    <a:pt x="407" y="24"/>
                  </a:lnTo>
                  <a:lnTo>
                    <a:pt x="386" y="24"/>
                  </a:lnTo>
                  <a:lnTo>
                    <a:pt x="386" y="0"/>
                  </a:lnTo>
                  <a:lnTo>
                    <a:pt x="45" y="0"/>
                  </a:lnTo>
                  <a:lnTo>
                    <a:pt x="45" y="24"/>
                  </a:lnTo>
                  <a:lnTo>
                    <a:pt x="24" y="24"/>
                  </a:lnTo>
                  <a:lnTo>
                    <a:pt x="24" y="48"/>
                  </a:lnTo>
                  <a:lnTo>
                    <a:pt x="0" y="48"/>
                  </a:lnTo>
                  <a:lnTo>
                    <a:pt x="0" y="77"/>
                  </a:lnTo>
                  <a:lnTo>
                    <a:pt x="430" y="77"/>
                  </a:lnTo>
                  <a:lnTo>
                    <a:pt x="430" y="48"/>
                  </a:lnTo>
                  <a:lnTo>
                    <a:pt x="40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
              <a:extLst>
                <a:ext uri="{FF2B5EF4-FFF2-40B4-BE49-F238E27FC236}">
                  <a16:creationId xmlns:a16="http://schemas.microsoft.com/office/drawing/2014/main" id="{D7B253AF-FFDA-4CCC-80F0-2EC4B7CACB8B}"/>
                </a:ext>
              </a:extLst>
            </p:cNvPr>
            <p:cNvSpPr>
              <a:spLocks/>
            </p:cNvSpPr>
            <p:nvPr/>
          </p:nvSpPr>
          <p:spPr bwMode="auto">
            <a:xfrm>
              <a:off x="4286250" y="4002088"/>
              <a:ext cx="74612" cy="300038"/>
            </a:xfrm>
            <a:custGeom>
              <a:avLst/>
              <a:gdLst>
                <a:gd name="T0" fmla="*/ 47 w 47"/>
                <a:gd name="T1" fmla="*/ 189 h 189"/>
                <a:gd name="T2" fmla="*/ 0 w 47"/>
                <a:gd name="T3" fmla="*/ 189 h 189"/>
                <a:gd name="T4" fmla="*/ 7 w 47"/>
                <a:gd name="T5" fmla="*/ 0 h 189"/>
                <a:gd name="T6" fmla="*/ 41 w 47"/>
                <a:gd name="T7" fmla="*/ 0 h 189"/>
                <a:gd name="T8" fmla="*/ 47 w 47"/>
                <a:gd name="T9" fmla="*/ 189 h 189"/>
              </a:gdLst>
              <a:ahLst/>
              <a:cxnLst>
                <a:cxn ang="0">
                  <a:pos x="T0" y="T1"/>
                </a:cxn>
                <a:cxn ang="0">
                  <a:pos x="T2" y="T3"/>
                </a:cxn>
                <a:cxn ang="0">
                  <a:pos x="T4" y="T5"/>
                </a:cxn>
                <a:cxn ang="0">
                  <a:pos x="T6" y="T7"/>
                </a:cxn>
                <a:cxn ang="0">
                  <a:pos x="T8" y="T9"/>
                </a:cxn>
              </a:cxnLst>
              <a:rect l="0" t="0" r="r" b="b"/>
              <a:pathLst>
                <a:path w="47" h="189">
                  <a:moveTo>
                    <a:pt x="47" y="189"/>
                  </a:moveTo>
                  <a:lnTo>
                    <a:pt x="0" y="189"/>
                  </a:lnTo>
                  <a:lnTo>
                    <a:pt x="7" y="0"/>
                  </a:lnTo>
                  <a:lnTo>
                    <a:pt x="41" y="0"/>
                  </a:lnTo>
                  <a:lnTo>
                    <a:pt x="47"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1">
              <a:extLst>
                <a:ext uri="{FF2B5EF4-FFF2-40B4-BE49-F238E27FC236}">
                  <a16:creationId xmlns:a16="http://schemas.microsoft.com/office/drawing/2014/main" id="{37368C64-015F-4174-B7C4-89A45A579437}"/>
                </a:ext>
              </a:extLst>
            </p:cNvPr>
            <p:cNvSpPr>
              <a:spLocks/>
            </p:cNvSpPr>
            <p:nvPr/>
          </p:nvSpPr>
          <p:spPr bwMode="auto">
            <a:xfrm>
              <a:off x="4416425" y="4002088"/>
              <a:ext cx="74612" cy="300038"/>
            </a:xfrm>
            <a:custGeom>
              <a:avLst/>
              <a:gdLst>
                <a:gd name="T0" fmla="*/ 47 w 47"/>
                <a:gd name="T1" fmla="*/ 189 h 189"/>
                <a:gd name="T2" fmla="*/ 0 w 47"/>
                <a:gd name="T3" fmla="*/ 189 h 189"/>
                <a:gd name="T4" fmla="*/ 7 w 47"/>
                <a:gd name="T5" fmla="*/ 0 h 189"/>
                <a:gd name="T6" fmla="*/ 41 w 47"/>
                <a:gd name="T7" fmla="*/ 0 h 189"/>
                <a:gd name="T8" fmla="*/ 47 w 47"/>
                <a:gd name="T9" fmla="*/ 189 h 189"/>
              </a:gdLst>
              <a:ahLst/>
              <a:cxnLst>
                <a:cxn ang="0">
                  <a:pos x="T0" y="T1"/>
                </a:cxn>
                <a:cxn ang="0">
                  <a:pos x="T2" y="T3"/>
                </a:cxn>
                <a:cxn ang="0">
                  <a:pos x="T4" y="T5"/>
                </a:cxn>
                <a:cxn ang="0">
                  <a:pos x="T6" y="T7"/>
                </a:cxn>
                <a:cxn ang="0">
                  <a:pos x="T8" y="T9"/>
                </a:cxn>
              </a:cxnLst>
              <a:rect l="0" t="0" r="r" b="b"/>
              <a:pathLst>
                <a:path w="47" h="189">
                  <a:moveTo>
                    <a:pt x="47" y="189"/>
                  </a:moveTo>
                  <a:lnTo>
                    <a:pt x="0" y="189"/>
                  </a:lnTo>
                  <a:lnTo>
                    <a:pt x="7" y="0"/>
                  </a:lnTo>
                  <a:lnTo>
                    <a:pt x="41" y="0"/>
                  </a:lnTo>
                  <a:lnTo>
                    <a:pt x="47"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2">
              <a:extLst>
                <a:ext uri="{FF2B5EF4-FFF2-40B4-BE49-F238E27FC236}">
                  <a16:creationId xmlns:a16="http://schemas.microsoft.com/office/drawing/2014/main" id="{0FE37CFF-FE54-4493-B516-32FB4F75363C}"/>
                </a:ext>
              </a:extLst>
            </p:cNvPr>
            <p:cNvSpPr>
              <a:spLocks/>
            </p:cNvSpPr>
            <p:nvPr/>
          </p:nvSpPr>
          <p:spPr bwMode="auto">
            <a:xfrm>
              <a:off x="4546600" y="4002088"/>
              <a:ext cx="74612" cy="300038"/>
            </a:xfrm>
            <a:custGeom>
              <a:avLst/>
              <a:gdLst>
                <a:gd name="T0" fmla="*/ 47 w 47"/>
                <a:gd name="T1" fmla="*/ 189 h 189"/>
                <a:gd name="T2" fmla="*/ 0 w 47"/>
                <a:gd name="T3" fmla="*/ 189 h 189"/>
                <a:gd name="T4" fmla="*/ 6 w 47"/>
                <a:gd name="T5" fmla="*/ 0 h 189"/>
                <a:gd name="T6" fmla="*/ 41 w 47"/>
                <a:gd name="T7" fmla="*/ 0 h 189"/>
                <a:gd name="T8" fmla="*/ 47 w 47"/>
                <a:gd name="T9" fmla="*/ 189 h 189"/>
              </a:gdLst>
              <a:ahLst/>
              <a:cxnLst>
                <a:cxn ang="0">
                  <a:pos x="T0" y="T1"/>
                </a:cxn>
                <a:cxn ang="0">
                  <a:pos x="T2" y="T3"/>
                </a:cxn>
                <a:cxn ang="0">
                  <a:pos x="T4" y="T5"/>
                </a:cxn>
                <a:cxn ang="0">
                  <a:pos x="T6" y="T7"/>
                </a:cxn>
                <a:cxn ang="0">
                  <a:pos x="T8" y="T9"/>
                </a:cxn>
              </a:cxnLst>
              <a:rect l="0" t="0" r="r" b="b"/>
              <a:pathLst>
                <a:path w="47" h="189">
                  <a:moveTo>
                    <a:pt x="47" y="189"/>
                  </a:moveTo>
                  <a:lnTo>
                    <a:pt x="0" y="189"/>
                  </a:lnTo>
                  <a:lnTo>
                    <a:pt x="6" y="0"/>
                  </a:lnTo>
                  <a:lnTo>
                    <a:pt x="41" y="0"/>
                  </a:lnTo>
                  <a:lnTo>
                    <a:pt x="47"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3">
              <a:extLst>
                <a:ext uri="{FF2B5EF4-FFF2-40B4-BE49-F238E27FC236}">
                  <a16:creationId xmlns:a16="http://schemas.microsoft.com/office/drawing/2014/main" id="{88EC9E23-E1FB-4833-A862-18E3BA29854C}"/>
                </a:ext>
              </a:extLst>
            </p:cNvPr>
            <p:cNvSpPr>
              <a:spLocks/>
            </p:cNvSpPr>
            <p:nvPr/>
          </p:nvSpPr>
          <p:spPr bwMode="auto">
            <a:xfrm>
              <a:off x="4675188" y="4002088"/>
              <a:ext cx="74612" cy="300038"/>
            </a:xfrm>
            <a:custGeom>
              <a:avLst/>
              <a:gdLst>
                <a:gd name="T0" fmla="*/ 47 w 47"/>
                <a:gd name="T1" fmla="*/ 189 h 189"/>
                <a:gd name="T2" fmla="*/ 0 w 47"/>
                <a:gd name="T3" fmla="*/ 189 h 189"/>
                <a:gd name="T4" fmla="*/ 7 w 47"/>
                <a:gd name="T5" fmla="*/ 0 h 189"/>
                <a:gd name="T6" fmla="*/ 41 w 47"/>
                <a:gd name="T7" fmla="*/ 0 h 189"/>
                <a:gd name="T8" fmla="*/ 47 w 47"/>
                <a:gd name="T9" fmla="*/ 189 h 189"/>
              </a:gdLst>
              <a:ahLst/>
              <a:cxnLst>
                <a:cxn ang="0">
                  <a:pos x="T0" y="T1"/>
                </a:cxn>
                <a:cxn ang="0">
                  <a:pos x="T2" y="T3"/>
                </a:cxn>
                <a:cxn ang="0">
                  <a:pos x="T4" y="T5"/>
                </a:cxn>
                <a:cxn ang="0">
                  <a:pos x="T6" y="T7"/>
                </a:cxn>
                <a:cxn ang="0">
                  <a:pos x="T8" y="T9"/>
                </a:cxn>
              </a:cxnLst>
              <a:rect l="0" t="0" r="r" b="b"/>
              <a:pathLst>
                <a:path w="47" h="189">
                  <a:moveTo>
                    <a:pt x="47" y="189"/>
                  </a:moveTo>
                  <a:lnTo>
                    <a:pt x="0" y="189"/>
                  </a:lnTo>
                  <a:lnTo>
                    <a:pt x="7" y="0"/>
                  </a:lnTo>
                  <a:lnTo>
                    <a:pt x="41" y="0"/>
                  </a:lnTo>
                  <a:lnTo>
                    <a:pt x="47"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Rectangle 34">
              <a:extLst>
                <a:ext uri="{FF2B5EF4-FFF2-40B4-BE49-F238E27FC236}">
                  <a16:creationId xmlns:a16="http://schemas.microsoft.com/office/drawing/2014/main" id="{276C602B-8C68-4184-BADA-6D1F39C0A7CE}"/>
                </a:ext>
              </a:extLst>
            </p:cNvPr>
            <p:cNvSpPr>
              <a:spLocks noChangeArrowheads="1"/>
            </p:cNvSpPr>
            <p:nvPr/>
          </p:nvSpPr>
          <p:spPr bwMode="auto">
            <a:xfrm>
              <a:off x="4278313" y="3943350"/>
              <a:ext cx="481012"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5">
              <a:extLst>
                <a:ext uri="{FF2B5EF4-FFF2-40B4-BE49-F238E27FC236}">
                  <a16:creationId xmlns:a16="http://schemas.microsoft.com/office/drawing/2014/main" id="{D94B33DF-A7CD-4A0E-AB0E-FD827E7DE2ED}"/>
                </a:ext>
              </a:extLst>
            </p:cNvPr>
            <p:cNvSpPr>
              <a:spLocks/>
            </p:cNvSpPr>
            <p:nvPr/>
          </p:nvSpPr>
          <p:spPr bwMode="auto">
            <a:xfrm>
              <a:off x="4208463" y="3763963"/>
              <a:ext cx="619125" cy="166688"/>
            </a:xfrm>
            <a:custGeom>
              <a:avLst/>
              <a:gdLst>
                <a:gd name="T0" fmla="*/ 568 w 577"/>
                <a:gd name="T1" fmla="*/ 156 h 156"/>
                <a:gd name="T2" fmla="*/ 9 w 577"/>
                <a:gd name="T3" fmla="*/ 156 h 156"/>
                <a:gd name="T4" fmla="*/ 6 w 577"/>
                <a:gd name="T5" fmla="*/ 144 h 156"/>
                <a:gd name="T6" fmla="*/ 275 w 577"/>
                <a:gd name="T7" fmla="*/ 4 h 156"/>
                <a:gd name="T8" fmla="*/ 303 w 577"/>
                <a:gd name="T9" fmla="*/ 4 h 156"/>
                <a:gd name="T10" fmla="*/ 571 w 577"/>
                <a:gd name="T11" fmla="*/ 144 h 156"/>
                <a:gd name="T12" fmla="*/ 568 w 577"/>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577" h="156">
                  <a:moveTo>
                    <a:pt x="568" y="156"/>
                  </a:moveTo>
                  <a:cubicBezTo>
                    <a:pt x="9" y="156"/>
                    <a:pt x="9" y="156"/>
                    <a:pt x="9" y="156"/>
                  </a:cubicBezTo>
                  <a:cubicBezTo>
                    <a:pt x="3" y="156"/>
                    <a:pt x="0" y="147"/>
                    <a:pt x="6" y="144"/>
                  </a:cubicBezTo>
                  <a:cubicBezTo>
                    <a:pt x="275" y="4"/>
                    <a:pt x="275" y="4"/>
                    <a:pt x="275" y="4"/>
                  </a:cubicBezTo>
                  <a:cubicBezTo>
                    <a:pt x="284" y="0"/>
                    <a:pt x="294" y="0"/>
                    <a:pt x="303" y="4"/>
                  </a:cubicBezTo>
                  <a:cubicBezTo>
                    <a:pt x="571" y="144"/>
                    <a:pt x="571" y="144"/>
                    <a:pt x="571" y="144"/>
                  </a:cubicBezTo>
                  <a:cubicBezTo>
                    <a:pt x="577" y="147"/>
                    <a:pt x="575" y="156"/>
                    <a:pt x="56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6">
              <a:extLst>
                <a:ext uri="{FF2B5EF4-FFF2-40B4-BE49-F238E27FC236}">
                  <a16:creationId xmlns:a16="http://schemas.microsoft.com/office/drawing/2014/main" id="{95AF7C8D-D87E-485D-8401-E03F0977552D}"/>
                </a:ext>
              </a:extLst>
            </p:cNvPr>
            <p:cNvSpPr>
              <a:spLocks/>
            </p:cNvSpPr>
            <p:nvPr/>
          </p:nvSpPr>
          <p:spPr bwMode="auto">
            <a:xfrm>
              <a:off x="4546600" y="4002088"/>
              <a:ext cx="74612" cy="300038"/>
            </a:xfrm>
            <a:custGeom>
              <a:avLst/>
              <a:gdLst>
                <a:gd name="T0" fmla="*/ 47 w 47"/>
                <a:gd name="T1" fmla="*/ 189 h 189"/>
                <a:gd name="T2" fmla="*/ 0 w 47"/>
                <a:gd name="T3" fmla="*/ 189 h 189"/>
                <a:gd name="T4" fmla="*/ 6 w 47"/>
                <a:gd name="T5" fmla="*/ 0 h 189"/>
                <a:gd name="T6" fmla="*/ 41 w 47"/>
                <a:gd name="T7" fmla="*/ 0 h 189"/>
                <a:gd name="T8" fmla="*/ 47 w 47"/>
                <a:gd name="T9" fmla="*/ 189 h 189"/>
              </a:gdLst>
              <a:ahLst/>
              <a:cxnLst>
                <a:cxn ang="0">
                  <a:pos x="T0" y="T1"/>
                </a:cxn>
                <a:cxn ang="0">
                  <a:pos x="T2" y="T3"/>
                </a:cxn>
                <a:cxn ang="0">
                  <a:pos x="T4" y="T5"/>
                </a:cxn>
                <a:cxn ang="0">
                  <a:pos x="T6" y="T7"/>
                </a:cxn>
                <a:cxn ang="0">
                  <a:pos x="T8" y="T9"/>
                </a:cxn>
              </a:cxnLst>
              <a:rect l="0" t="0" r="r" b="b"/>
              <a:pathLst>
                <a:path w="47" h="189">
                  <a:moveTo>
                    <a:pt x="47" y="189"/>
                  </a:moveTo>
                  <a:lnTo>
                    <a:pt x="0" y="189"/>
                  </a:lnTo>
                  <a:lnTo>
                    <a:pt x="6" y="0"/>
                  </a:lnTo>
                  <a:lnTo>
                    <a:pt x="41" y="0"/>
                  </a:lnTo>
                  <a:lnTo>
                    <a:pt x="47"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7" name="Group 116">
            <a:extLst>
              <a:ext uri="{FF2B5EF4-FFF2-40B4-BE49-F238E27FC236}">
                <a16:creationId xmlns:a16="http://schemas.microsoft.com/office/drawing/2014/main" id="{AFBB465F-E1E5-4A37-ADAD-F9667E8739B6}"/>
              </a:ext>
            </a:extLst>
          </p:cNvPr>
          <p:cNvGrpSpPr>
            <a:grpSpLocks noChangeAspect="1"/>
          </p:cNvGrpSpPr>
          <p:nvPr/>
        </p:nvGrpSpPr>
        <p:grpSpPr>
          <a:xfrm>
            <a:off x="5525927" y="1260975"/>
            <a:ext cx="1065942" cy="977887"/>
            <a:chOff x="3376613" y="3760788"/>
            <a:chExt cx="730250" cy="669925"/>
          </a:xfrm>
          <a:gradFill>
            <a:gsLst>
              <a:gs pos="0">
                <a:schemeClr val="tx2"/>
              </a:gs>
              <a:gs pos="32000">
                <a:schemeClr val="accent3"/>
              </a:gs>
              <a:gs pos="67000">
                <a:schemeClr val="accent2"/>
              </a:gs>
              <a:gs pos="100000">
                <a:schemeClr val="accent1"/>
              </a:gs>
            </a:gsLst>
            <a:lin ang="5400000" scaled="1"/>
          </a:gradFill>
        </p:grpSpPr>
        <p:sp>
          <p:nvSpPr>
            <p:cNvPr id="118" name="Freeform 37">
              <a:extLst>
                <a:ext uri="{FF2B5EF4-FFF2-40B4-BE49-F238E27FC236}">
                  <a16:creationId xmlns:a16="http://schemas.microsoft.com/office/drawing/2014/main" id="{C2CE0559-FA9C-419E-931B-070070FE122D}"/>
                </a:ext>
              </a:extLst>
            </p:cNvPr>
            <p:cNvSpPr>
              <a:spLocks noEditPoints="1"/>
            </p:cNvSpPr>
            <p:nvPr/>
          </p:nvSpPr>
          <p:spPr bwMode="auto">
            <a:xfrm>
              <a:off x="3452813" y="4200525"/>
              <a:ext cx="149225" cy="230188"/>
            </a:xfrm>
            <a:custGeom>
              <a:avLst/>
              <a:gdLst>
                <a:gd name="T0" fmla="*/ 94 w 94"/>
                <a:gd name="T1" fmla="*/ 145 h 145"/>
                <a:gd name="T2" fmla="*/ 0 w 94"/>
                <a:gd name="T3" fmla="*/ 145 h 145"/>
                <a:gd name="T4" fmla="*/ 0 w 94"/>
                <a:gd name="T5" fmla="*/ 0 h 145"/>
                <a:gd name="T6" fmla="*/ 94 w 94"/>
                <a:gd name="T7" fmla="*/ 0 h 145"/>
                <a:gd name="T8" fmla="*/ 94 w 94"/>
                <a:gd name="T9" fmla="*/ 145 h 145"/>
                <a:gd name="T10" fmla="*/ 76 w 94"/>
                <a:gd name="T11" fmla="*/ 26 h 145"/>
                <a:gd name="T12" fmla="*/ 18 w 94"/>
                <a:gd name="T13" fmla="*/ 26 h 145"/>
                <a:gd name="T14" fmla="*/ 18 w 94"/>
                <a:gd name="T15" fmla="*/ 49 h 145"/>
                <a:gd name="T16" fmla="*/ 76 w 94"/>
                <a:gd name="T17" fmla="*/ 49 h 145"/>
                <a:gd name="T18" fmla="*/ 76 w 94"/>
                <a:gd name="T19" fmla="*/ 26 h 145"/>
                <a:gd name="T20" fmla="*/ 76 w 94"/>
                <a:gd name="T21" fmla="*/ 62 h 145"/>
                <a:gd name="T22" fmla="*/ 18 w 94"/>
                <a:gd name="T23" fmla="*/ 62 h 145"/>
                <a:gd name="T24" fmla="*/ 18 w 94"/>
                <a:gd name="T25" fmla="*/ 85 h 145"/>
                <a:gd name="T26" fmla="*/ 76 w 94"/>
                <a:gd name="T27" fmla="*/ 85 h 145"/>
                <a:gd name="T28" fmla="*/ 76 w 94"/>
                <a:gd name="T29" fmla="*/ 62 h 145"/>
                <a:gd name="T30" fmla="*/ 76 w 94"/>
                <a:gd name="T31" fmla="*/ 98 h 145"/>
                <a:gd name="T32" fmla="*/ 18 w 94"/>
                <a:gd name="T33" fmla="*/ 98 h 145"/>
                <a:gd name="T34" fmla="*/ 18 w 94"/>
                <a:gd name="T35" fmla="*/ 122 h 145"/>
                <a:gd name="T36" fmla="*/ 76 w 94"/>
                <a:gd name="T37" fmla="*/ 122 h 145"/>
                <a:gd name="T38" fmla="*/ 76 w 94"/>
                <a:gd name="T39" fmla="*/ 9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45">
                  <a:moveTo>
                    <a:pt x="94" y="145"/>
                  </a:moveTo>
                  <a:lnTo>
                    <a:pt x="0" y="145"/>
                  </a:lnTo>
                  <a:lnTo>
                    <a:pt x="0" y="0"/>
                  </a:lnTo>
                  <a:lnTo>
                    <a:pt x="94" y="0"/>
                  </a:lnTo>
                  <a:lnTo>
                    <a:pt x="94" y="145"/>
                  </a:lnTo>
                  <a:close/>
                  <a:moveTo>
                    <a:pt x="76" y="26"/>
                  </a:moveTo>
                  <a:lnTo>
                    <a:pt x="18" y="26"/>
                  </a:lnTo>
                  <a:lnTo>
                    <a:pt x="18" y="49"/>
                  </a:lnTo>
                  <a:lnTo>
                    <a:pt x="76" y="49"/>
                  </a:lnTo>
                  <a:lnTo>
                    <a:pt x="76" y="26"/>
                  </a:lnTo>
                  <a:close/>
                  <a:moveTo>
                    <a:pt x="76" y="62"/>
                  </a:moveTo>
                  <a:lnTo>
                    <a:pt x="18" y="62"/>
                  </a:lnTo>
                  <a:lnTo>
                    <a:pt x="18" y="85"/>
                  </a:lnTo>
                  <a:lnTo>
                    <a:pt x="76" y="85"/>
                  </a:lnTo>
                  <a:lnTo>
                    <a:pt x="76" y="62"/>
                  </a:lnTo>
                  <a:close/>
                  <a:moveTo>
                    <a:pt x="76" y="98"/>
                  </a:moveTo>
                  <a:lnTo>
                    <a:pt x="18" y="98"/>
                  </a:lnTo>
                  <a:lnTo>
                    <a:pt x="18" y="122"/>
                  </a:lnTo>
                  <a:lnTo>
                    <a:pt x="76" y="122"/>
                  </a:ln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8">
              <a:extLst>
                <a:ext uri="{FF2B5EF4-FFF2-40B4-BE49-F238E27FC236}">
                  <a16:creationId xmlns:a16="http://schemas.microsoft.com/office/drawing/2014/main" id="{1A70670E-E67C-43F0-BEB4-029DB098FD4D}"/>
                </a:ext>
              </a:extLst>
            </p:cNvPr>
            <p:cNvSpPr>
              <a:spLocks noEditPoints="1"/>
            </p:cNvSpPr>
            <p:nvPr/>
          </p:nvSpPr>
          <p:spPr bwMode="auto">
            <a:xfrm>
              <a:off x="3881438" y="4200525"/>
              <a:ext cx="147637" cy="230188"/>
            </a:xfrm>
            <a:custGeom>
              <a:avLst/>
              <a:gdLst>
                <a:gd name="T0" fmla="*/ 93 w 93"/>
                <a:gd name="T1" fmla="*/ 145 h 145"/>
                <a:gd name="T2" fmla="*/ 0 w 93"/>
                <a:gd name="T3" fmla="*/ 145 h 145"/>
                <a:gd name="T4" fmla="*/ 0 w 93"/>
                <a:gd name="T5" fmla="*/ 0 h 145"/>
                <a:gd name="T6" fmla="*/ 93 w 93"/>
                <a:gd name="T7" fmla="*/ 0 h 145"/>
                <a:gd name="T8" fmla="*/ 93 w 93"/>
                <a:gd name="T9" fmla="*/ 145 h 145"/>
                <a:gd name="T10" fmla="*/ 75 w 93"/>
                <a:gd name="T11" fmla="*/ 26 h 145"/>
                <a:gd name="T12" fmla="*/ 17 w 93"/>
                <a:gd name="T13" fmla="*/ 26 h 145"/>
                <a:gd name="T14" fmla="*/ 17 w 93"/>
                <a:gd name="T15" fmla="*/ 49 h 145"/>
                <a:gd name="T16" fmla="*/ 75 w 93"/>
                <a:gd name="T17" fmla="*/ 49 h 145"/>
                <a:gd name="T18" fmla="*/ 75 w 93"/>
                <a:gd name="T19" fmla="*/ 26 h 145"/>
                <a:gd name="T20" fmla="*/ 75 w 93"/>
                <a:gd name="T21" fmla="*/ 62 h 145"/>
                <a:gd name="T22" fmla="*/ 17 w 93"/>
                <a:gd name="T23" fmla="*/ 62 h 145"/>
                <a:gd name="T24" fmla="*/ 17 w 93"/>
                <a:gd name="T25" fmla="*/ 85 h 145"/>
                <a:gd name="T26" fmla="*/ 75 w 93"/>
                <a:gd name="T27" fmla="*/ 85 h 145"/>
                <a:gd name="T28" fmla="*/ 75 w 93"/>
                <a:gd name="T29" fmla="*/ 62 h 145"/>
                <a:gd name="T30" fmla="*/ 75 w 93"/>
                <a:gd name="T31" fmla="*/ 98 h 145"/>
                <a:gd name="T32" fmla="*/ 17 w 93"/>
                <a:gd name="T33" fmla="*/ 98 h 145"/>
                <a:gd name="T34" fmla="*/ 17 w 93"/>
                <a:gd name="T35" fmla="*/ 122 h 145"/>
                <a:gd name="T36" fmla="*/ 75 w 93"/>
                <a:gd name="T37" fmla="*/ 122 h 145"/>
                <a:gd name="T38" fmla="*/ 75 w 93"/>
                <a:gd name="T39" fmla="*/ 9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145">
                  <a:moveTo>
                    <a:pt x="93" y="145"/>
                  </a:moveTo>
                  <a:lnTo>
                    <a:pt x="0" y="145"/>
                  </a:lnTo>
                  <a:lnTo>
                    <a:pt x="0" y="0"/>
                  </a:lnTo>
                  <a:lnTo>
                    <a:pt x="93" y="0"/>
                  </a:lnTo>
                  <a:lnTo>
                    <a:pt x="93" y="145"/>
                  </a:lnTo>
                  <a:close/>
                  <a:moveTo>
                    <a:pt x="75" y="26"/>
                  </a:moveTo>
                  <a:lnTo>
                    <a:pt x="17" y="26"/>
                  </a:lnTo>
                  <a:lnTo>
                    <a:pt x="17" y="49"/>
                  </a:lnTo>
                  <a:lnTo>
                    <a:pt x="75" y="49"/>
                  </a:lnTo>
                  <a:lnTo>
                    <a:pt x="75" y="26"/>
                  </a:lnTo>
                  <a:close/>
                  <a:moveTo>
                    <a:pt x="75" y="62"/>
                  </a:moveTo>
                  <a:lnTo>
                    <a:pt x="17" y="62"/>
                  </a:lnTo>
                  <a:lnTo>
                    <a:pt x="17" y="85"/>
                  </a:lnTo>
                  <a:lnTo>
                    <a:pt x="75" y="85"/>
                  </a:lnTo>
                  <a:lnTo>
                    <a:pt x="75" y="62"/>
                  </a:lnTo>
                  <a:close/>
                  <a:moveTo>
                    <a:pt x="75" y="98"/>
                  </a:moveTo>
                  <a:lnTo>
                    <a:pt x="17" y="98"/>
                  </a:lnTo>
                  <a:lnTo>
                    <a:pt x="17" y="122"/>
                  </a:lnTo>
                  <a:lnTo>
                    <a:pt x="75" y="122"/>
                  </a:lnTo>
                  <a:lnTo>
                    <a:pt x="75"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Rectangle 39">
              <a:extLst>
                <a:ext uri="{FF2B5EF4-FFF2-40B4-BE49-F238E27FC236}">
                  <a16:creationId xmlns:a16="http://schemas.microsoft.com/office/drawing/2014/main" id="{C8358F34-1A75-4C0D-AE74-D097CB7EC625}"/>
                </a:ext>
              </a:extLst>
            </p:cNvPr>
            <p:cNvSpPr>
              <a:spLocks noChangeArrowheads="1"/>
            </p:cNvSpPr>
            <p:nvPr/>
          </p:nvSpPr>
          <p:spPr bwMode="auto">
            <a:xfrm>
              <a:off x="3711575" y="4346575"/>
              <a:ext cx="60325"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40">
              <a:extLst>
                <a:ext uri="{FF2B5EF4-FFF2-40B4-BE49-F238E27FC236}">
                  <a16:creationId xmlns:a16="http://schemas.microsoft.com/office/drawing/2014/main" id="{944E298D-CAFB-4B51-BFDD-E0ACEC1AC9AB}"/>
                </a:ext>
              </a:extLst>
            </p:cNvPr>
            <p:cNvSpPr>
              <a:spLocks noEditPoints="1"/>
            </p:cNvSpPr>
            <p:nvPr/>
          </p:nvSpPr>
          <p:spPr bwMode="auto">
            <a:xfrm>
              <a:off x="3619500" y="3979863"/>
              <a:ext cx="242887" cy="450850"/>
            </a:xfrm>
            <a:custGeom>
              <a:avLst/>
              <a:gdLst>
                <a:gd name="T0" fmla="*/ 153 w 153"/>
                <a:gd name="T1" fmla="*/ 33 h 284"/>
                <a:gd name="T2" fmla="*/ 124 w 153"/>
                <a:gd name="T3" fmla="*/ 33 h 284"/>
                <a:gd name="T4" fmla="*/ 124 w 153"/>
                <a:gd name="T5" fmla="*/ 0 h 284"/>
                <a:gd name="T6" fmla="*/ 29 w 153"/>
                <a:gd name="T7" fmla="*/ 0 h 284"/>
                <a:gd name="T8" fmla="*/ 29 w 153"/>
                <a:gd name="T9" fmla="*/ 33 h 284"/>
                <a:gd name="T10" fmla="*/ 0 w 153"/>
                <a:gd name="T11" fmla="*/ 33 h 284"/>
                <a:gd name="T12" fmla="*/ 0 w 153"/>
                <a:gd name="T13" fmla="*/ 284 h 284"/>
                <a:gd name="T14" fmla="*/ 37 w 153"/>
                <a:gd name="T15" fmla="*/ 284 h 284"/>
                <a:gd name="T16" fmla="*/ 37 w 153"/>
                <a:gd name="T17" fmla="*/ 231 h 284"/>
                <a:gd name="T18" fmla="*/ 17 w 153"/>
                <a:gd name="T19" fmla="*/ 231 h 284"/>
                <a:gd name="T20" fmla="*/ 17 w 153"/>
                <a:gd name="T21" fmla="*/ 211 h 284"/>
                <a:gd name="T22" fmla="*/ 136 w 153"/>
                <a:gd name="T23" fmla="*/ 211 h 284"/>
                <a:gd name="T24" fmla="*/ 136 w 153"/>
                <a:gd name="T25" fmla="*/ 231 h 284"/>
                <a:gd name="T26" fmla="*/ 116 w 153"/>
                <a:gd name="T27" fmla="*/ 231 h 284"/>
                <a:gd name="T28" fmla="*/ 116 w 153"/>
                <a:gd name="T29" fmla="*/ 284 h 284"/>
                <a:gd name="T30" fmla="*/ 153 w 153"/>
                <a:gd name="T31" fmla="*/ 284 h 284"/>
                <a:gd name="T32" fmla="*/ 153 w 153"/>
                <a:gd name="T33" fmla="*/ 33 h 284"/>
                <a:gd name="T34" fmla="*/ 136 w 153"/>
                <a:gd name="T35" fmla="*/ 199 h 284"/>
                <a:gd name="T36" fmla="*/ 17 w 153"/>
                <a:gd name="T37" fmla="*/ 199 h 284"/>
                <a:gd name="T38" fmla="*/ 17 w 153"/>
                <a:gd name="T39" fmla="*/ 179 h 284"/>
                <a:gd name="T40" fmla="*/ 136 w 153"/>
                <a:gd name="T41" fmla="*/ 179 h 284"/>
                <a:gd name="T42" fmla="*/ 136 w 153"/>
                <a:gd name="T43" fmla="*/ 199 h 284"/>
                <a:gd name="T44" fmla="*/ 136 w 153"/>
                <a:gd name="T45" fmla="*/ 167 h 284"/>
                <a:gd name="T46" fmla="*/ 17 w 153"/>
                <a:gd name="T47" fmla="*/ 167 h 284"/>
                <a:gd name="T48" fmla="*/ 17 w 153"/>
                <a:gd name="T49" fmla="*/ 148 h 284"/>
                <a:gd name="T50" fmla="*/ 136 w 153"/>
                <a:gd name="T51" fmla="*/ 148 h 284"/>
                <a:gd name="T52" fmla="*/ 136 w 153"/>
                <a:gd name="T53" fmla="*/ 167 h 284"/>
                <a:gd name="T54" fmla="*/ 136 w 153"/>
                <a:gd name="T55" fmla="*/ 135 h 284"/>
                <a:gd name="T56" fmla="*/ 17 w 153"/>
                <a:gd name="T57" fmla="*/ 135 h 284"/>
                <a:gd name="T58" fmla="*/ 17 w 153"/>
                <a:gd name="T59" fmla="*/ 116 h 284"/>
                <a:gd name="T60" fmla="*/ 136 w 153"/>
                <a:gd name="T61" fmla="*/ 116 h 284"/>
                <a:gd name="T62" fmla="*/ 136 w 153"/>
                <a:gd name="T63" fmla="*/ 135 h 284"/>
                <a:gd name="T64" fmla="*/ 136 w 153"/>
                <a:gd name="T65" fmla="*/ 104 h 284"/>
                <a:gd name="T66" fmla="*/ 17 w 153"/>
                <a:gd name="T67" fmla="*/ 104 h 284"/>
                <a:gd name="T68" fmla="*/ 17 w 153"/>
                <a:gd name="T69" fmla="*/ 84 h 284"/>
                <a:gd name="T70" fmla="*/ 136 w 153"/>
                <a:gd name="T71" fmla="*/ 84 h 284"/>
                <a:gd name="T72" fmla="*/ 136 w 153"/>
                <a:gd name="T73" fmla="*/ 104 h 284"/>
                <a:gd name="T74" fmla="*/ 136 w 153"/>
                <a:gd name="T75" fmla="*/ 72 h 284"/>
                <a:gd name="T76" fmla="*/ 17 w 153"/>
                <a:gd name="T77" fmla="*/ 72 h 284"/>
                <a:gd name="T78" fmla="*/ 17 w 153"/>
                <a:gd name="T79" fmla="*/ 52 h 284"/>
                <a:gd name="T80" fmla="*/ 136 w 153"/>
                <a:gd name="T81" fmla="*/ 52 h 284"/>
                <a:gd name="T82" fmla="*/ 136 w 153"/>
                <a:gd name="T83" fmla="*/ 7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284">
                  <a:moveTo>
                    <a:pt x="153" y="33"/>
                  </a:moveTo>
                  <a:lnTo>
                    <a:pt x="124" y="33"/>
                  </a:lnTo>
                  <a:lnTo>
                    <a:pt x="124" y="0"/>
                  </a:lnTo>
                  <a:lnTo>
                    <a:pt x="29" y="0"/>
                  </a:lnTo>
                  <a:lnTo>
                    <a:pt x="29" y="33"/>
                  </a:lnTo>
                  <a:lnTo>
                    <a:pt x="0" y="33"/>
                  </a:lnTo>
                  <a:lnTo>
                    <a:pt x="0" y="284"/>
                  </a:lnTo>
                  <a:lnTo>
                    <a:pt x="37" y="284"/>
                  </a:lnTo>
                  <a:lnTo>
                    <a:pt x="37" y="231"/>
                  </a:lnTo>
                  <a:lnTo>
                    <a:pt x="17" y="231"/>
                  </a:lnTo>
                  <a:lnTo>
                    <a:pt x="17" y="211"/>
                  </a:lnTo>
                  <a:lnTo>
                    <a:pt x="136" y="211"/>
                  </a:lnTo>
                  <a:lnTo>
                    <a:pt x="136" y="231"/>
                  </a:lnTo>
                  <a:lnTo>
                    <a:pt x="116" y="231"/>
                  </a:lnTo>
                  <a:lnTo>
                    <a:pt x="116" y="284"/>
                  </a:lnTo>
                  <a:lnTo>
                    <a:pt x="153" y="284"/>
                  </a:lnTo>
                  <a:lnTo>
                    <a:pt x="153" y="33"/>
                  </a:lnTo>
                  <a:close/>
                  <a:moveTo>
                    <a:pt x="136" y="199"/>
                  </a:moveTo>
                  <a:lnTo>
                    <a:pt x="17" y="199"/>
                  </a:lnTo>
                  <a:lnTo>
                    <a:pt x="17" y="179"/>
                  </a:lnTo>
                  <a:lnTo>
                    <a:pt x="136" y="179"/>
                  </a:lnTo>
                  <a:lnTo>
                    <a:pt x="136" y="199"/>
                  </a:lnTo>
                  <a:close/>
                  <a:moveTo>
                    <a:pt x="136" y="167"/>
                  </a:moveTo>
                  <a:lnTo>
                    <a:pt x="17" y="167"/>
                  </a:lnTo>
                  <a:lnTo>
                    <a:pt x="17" y="148"/>
                  </a:lnTo>
                  <a:lnTo>
                    <a:pt x="136" y="148"/>
                  </a:lnTo>
                  <a:lnTo>
                    <a:pt x="136" y="167"/>
                  </a:lnTo>
                  <a:close/>
                  <a:moveTo>
                    <a:pt x="136" y="135"/>
                  </a:moveTo>
                  <a:lnTo>
                    <a:pt x="17" y="135"/>
                  </a:lnTo>
                  <a:lnTo>
                    <a:pt x="17" y="116"/>
                  </a:lnTo>
                  <a:lnTo>
                    <a:pt x="136" y="116"/>
                  </a:lnTo>
                  <a:lnTo>
                    <a:pt x="136" y="135"/>
                  </a:lnTo>
                  <a:close/>
                  <a:moveTo>
                    <a:pt x="136" y="104"/>
                  </a:moveTo>
                  <a:lnTo>
                    <a:pt x="17" y="104"/>
                  </a:lnTo>
                  <a:lnTo>
                    <a:pt x="17" y="84"/>
                  </a:lnTo>
                  <a:lnTo>
                    <a:pt x="136" y="84"/>
                  </a:lnTo>
                  <a:lnTo>
                    <a:pt x="136" y="104"/>
                  </a:lnTo>
                  <a:close/>
                  <a:moveTo>
                    <a:pt x="136" y="72"/>
                  </a:moveTo>
                  <a:lnTo>
                    <a:pt x="17" y="72"/>
                  </a:lnTo>
                  <a:lnTo>
                    <a:pt x="17" y="52"/>
                  </a:lnTo>
                  <a:lnTo>
                    <a:pt x="136" y="52"/>
                  </a:lnTo>
                  <a:lnTo>
                    <a:pt x="13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41">
              <a:extLst>
                <a:ext uri="{FF2B5EF4-FFF2-40B4-BE49-F238E27FC236}">
                  <a16:creationId xmlns:a16="http://schemas.microsoft.com/office/drawing/2014/main" id="{1AD3C6DA-9A46-4F4F-88F8-78B654A7C82F}"/>
                </a:ext>
              </a:extLst>
            </p:cNvPr>
            <p:cNvSpPr>
              <a:spLocks noEditPoints="1"/>
            </p:cNvSpPr>
            <p:nvPr/>
          </p:nvSpPr>
          <p:spPr bwMode="auto">
            <a:xfrm>
              <a:off x="3641725" y="3760788"/>
              <a:ext cx="200025" cy="200025"/>
            </a:xfrm>
            <a:custGeom>
              <a:avLst/>
              <a:gdLst>
                <a:gd name="T0" fmla="*/ 93 w 187"/>
                <a:gd name="T1" fmla="*/ 0 h 187"/>
                <a:gd name="T2" fmla="*/ 0 w 187"/>
                <a:gd name="T3" fmla="*/ 93 h 187"/>
                <a:gd name="T4" fmla="*/ 93 w 187"/>
                <a:gd name="T5" fmla="*/ 187 h 187"/>
                <a:gd name="T6" fmla="*/ 187 w 187"/>
                <a:gd name="T7" fmla="*/ 93 h 187"/>
                <a:gd name="T8" fmla="*/ 93 w 187"/>
                <a:gd name="T9" fmla="*/ 0 h 187"/>
                <a:gd name="T10" fmla="*/ 98 w 187"/>
                <a:gd name="T11" fmla="*/ 148 h 187"/>
                <a:gd name="T12" fmla="*/ 98 w 187"/>
                <a:gd name="T13" fmla="*/ 167 h 187"/>
                <a:gd name="T14" fmla="*/ 87 w 187"/>
                <a:gd name="T15" fmla="*/ 167 h 187"/>
                <a:gd name="T16" fmla="*/ 87 w 187"/>
                <a:gd name="T17" fmla="*/ 149 h 187"/>
                <a:gd name="T18" fmla="*/ 60 w 187"/>
                <a:gd name="T19" fmla="*/ 141 h 187"/>
                <a:gd name="T20" fmla="*/ 64 w 187"/>
                <a:gd name="T21" fmla="*/ 129 h 187"/>
                <a:gd name="T22" fmla="*/ 90 w 187"/>
                <a:gd name="T23" fmla="*/ 136 h 187"/>
                <a:gd name="T24" fmla="*/ 111 w 187"/>
                <a:gd name="T25" fmla="*/ 119 h 187"/>
                <a:gd name="T26" fmla="*/ 91 w 187"/>
                <a:gd name="T27" fmla="*/ 98 h 187"/>
                <a:gd name="T28" fmla="*/ 62 w 187"/>
                <a:gd name="T29" fmla="*/ 67 h 187"/>
                <a:gd name="T30" fmla="*/ 89 w 187"/>
                <a:gd name="T31" fmla="*/ 38 h 187"/>
                <a:gd name="T32" fmla="*/ 89 w 187"/>
                <a:gd name="T33" fmla="*/ 20 h 187"/>
                <a:gd name="T34" fmla="*/ 100 w 187"/>
                <a:gd name="T35" fmla="*/ 20 h 187"/>
                <a:gd name="T36" fmla="*/ 100 w 187"/>
                <a:gd name="T37" fmla="*/ 38 h 187"/>
                <a:gd name="T38" fmla="*/ 123 w 187"/>
                <a:gd name="T39" fmla="*/ 44 h 187"/>
                <a:gd name="T40" fmla="*/ 118 w 187"/>
                <a:gd name="T41" fmla="*/ 56 h 187"/>
                <a:gd name="T42" fmla="*/ 96 w 187"/>
                <a:gd name="T43" fmla="*/ 50 h 187"/>
                <a:gd name="T44" fmla="*/ 77 w 187"/>
                <a:gd name="T45" fmla="*/ 65 h 187"/>
                <a:gd name="T46" fmla="*/ 99 w 187"/>
                <a:gd name="T47" fmla="*/ 85 h 187"/>
                <a:gd name="T48" fmla="*/ 127 w 187"/>
                <a:gd name="T49" fmla="*/ 118 h 187"/>
                <a:gd name="T50" fmla="*/ 98 w 187"/>
                <a:gd name="T51"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 h="187">
                  <a:moveTo>
                    <a:pt x="93" y="0"/>
                  </a:moveTo>
                  <a:cubicBezTo>
                    <a:pt x="42" y="0"/>
                    <a:pt x="0" y="42"/>
                    <a:pt x="0" y="93"/>
                  </a:cubicBezTo>
                  <a:cubicBezTo>
                    <a:pt x="0" y="145"/>
                    <a:pt x="42" y="187"/>
                    <a:pt x="93" y="187"/>
                  </a:cubicBezTo>
                  <a:cubicBezTo>
                    <a:pt x="145" y="187"/>
                    <a:pt x="187" y="145"/>
                    <a:pt x="187" y="93"/>
                  </a:cubicBezTo>
                  <a:cubicBezTo>
                    <a:pt x="187" y="42"/>
                    <a:pt x="145" y="0"/>
                    <a:pt x="93" y="0"/>
                  </a:cubicBezTo>
                  <a:close/>
                  <a:moveTo>
                    <a:pt x="98" y="148"/>
                  </a:moveTo>
                  <a:cubicBezTo>
                    <a:pt x="98" y="167"/>
                    <a:pt x="98" y="167"/>
                    <a:pt x="98" y="167"/>
                  </a:cubicBezTo>
                  <a:cubicBezTo>
                    <a:pt x="87" y="167"/>
                    <a:pt x="87" y="167"/>
                    <a:pt x="87" y="167"/>
                  </a:cubicBezTo>
                  <a:cubicBezTo>
                    <a:pt x="87" y="149"/>
                    <a:pt x="87" y="149"/>
                    <a:pt x="87" y="149"/>
                  </a:cubicBezTo>
                  <a:cubicBezTo>
                    <a:pt x="77" y="148"/>
                    <a:pt x="66" y="145"/>
                    <a:pt x="60" y="141"/>
                  </a:cubicBezTo>
                  <a:cubicBezTo>
                    <a:pt x="64" y="129"/>
                    <a:pt x="64" y="129"/>
                    <a:pt x="64" y="129"/>
                  </a:cubicBezTo>
                  <a:cubicBezTo>
                    <a:pt x="71" y="133"/>
                    <a:pt x="80" y="136"/>
                    <a:pt x="90" y="136"/>
                  </a:cubicBezTo>
                  <a:cubicBezTo>
                    <a:pt x="103" y="136"/>
                    <a:pt x="111" y="129"/>
                    <a:pt x="111" y="119"/>
                  </a:cubicBezTo>
                  <a:cubicBezTo>
                    <a:pt x="111" y="109"/>
                    <a:pt x="104" y="103"/>
                    <a:pt x="91" y="98"/>
                  </a:cubicBezTo>
                  <a:cubicBezTo>
                    <a:pt x="73" y="91"/>
                    <a:pt x="62" y="82"/>
                    <a:pt x="62" y="67"/>
                  </a:cubicBezTo>
                  <a:cubicBezTo>
                    <a:pt x="62" y="52"/>
                    <a:pt x="72" y="41"/>
                    <a:pt x="89" y="38"/>
                  </a:cubicBezTo>
                  <a:cubicBezTo>
                    <a:pt x="89" y="20"/>
                    <a:pt x="89" y="20"/>
                    <a:pt x="89" y="20"/>
                  </a:cubicBezTo>
                  <a:cubicBezTo>
                    <a:pt x="100" y="20"/>
                    <a:pt x="100" y="20"/>
                    <a:pt x="100" y="20"/>
                  </a:cubicBezTo>
                  <a:cubicBezTo>
                    <a:pt x="100" y="38"/>
                    <a:pt x="100" y="38"/>
                    <a:pt x="100" y="38"/>
                  </a:cubicBezTo>
                  <a:cubicBezTo>
                    <a:pt x="110" y="38"/>
                    <a:pt x="118" y="41"/>
                    <a:pt x="123" y="44"/>
                  </a:cubicBezTo>
                  <a:cubicBezTo>
                    <a:pt x="118" y="56"/>
                    <a:pt x="118" y="56"/>
                    <a:pt x="118" y="56"/>
                  </a:cubicBezTo>
                  <a:cubicBezTo>
                    <a:pt x="115" y="53"/>
                    <a:pt x="107" y="50"/>
                    <a:pt x="96" y="50"/>
                  </a:cubicBezTo>
                  <a:cubicBezTo>
                    <a:pt x="82" y="50"/>
                    <a:pt x="77" y="58"/>
                    <a:pt x="77" y="65"/>
                  </a:cubicBezTo>
                  <a:cubicBezTo>
                    <a:pt x="77" y="74"/>
                    <a:pt x="84" y="79"/>
                    <a:pt x="99" y="85"/>
                  </a:cubicBezTo>
                  <a:cubicBezTo>
                    <a:pt x="117" y="93"/>
                    <a:pt x="127" y="102"/>
                    <a:pt x="127" y="118"/>
                  </a:cubicBezTo>
                  <a:cubicBezTo>
                    <a:pt x="127" y="132"/>
                    <a:pt x="117" y="145"/>
                    <a:pt x="9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42">
              <a:extLst>
                <a:ext uri="{FF2B5EF4-FFF2-40B4-BE49-F238E27FC236}">
                  <a16:creationId xmlns:a16="http://schemas.microsoft.com/office/drawing/2014/main" id="{F53A2AD8-DC6A-42EB-AAB9-ED95063F4608}"/>
                </a:ext>
              </a:extLst>
            </p:cNvPr>
            <p:cNvSpPr>
              <a:spLocks/>
            </p:cNvSpPr>
            <p:nvPr/>
          </p:nvSpPr>
          <p:spPr bwMode="auto">
            <a:xfrm>
              <a:off x="3376613" y="3854450"/>
              <a:ext cx="246062" cy="323850"/>
            </a:xfrm>
            <a:custGeom>
              <a:avLst/>
              <a:gdLst>
                <a:gd name="T0" fmla="*/ 48 w 230"/>
                <a:gd name="T1" fmla="*/ 302 h 302"/>
                <a:gd name="T2" fmla="*/ 36 w 230"/>
                <a:gd name="T3" fmla="*/ 292 h 302"/>
                <a:gd name="T4" fmla="*/ 211 w 230"/>
                <a:gd name="T5" fmla="*/ 3 h 302"/>
                <a:gd name="T6" fmla="*/ 227 w 230"/>
                <a:gd name="T7" fmla="*/ 9 h 302"/>
                <a:gd name="T8" fmla="*/ 221 w 230"/>
                <a:gd name="T9" fmla="*/ 26 h 302"/>
                <a:gd name="T10" fmla="*/ 61 w 230"/>
                <a:gd name="T11" fmla="*/ 287 h 302"/>
                <a:gd name="T12" fmla="*/ 51 w 230"/>
                <a:gd name="T13" fmla="*/ 302 h 302"/>
                <a:gd name="T14" fmla="*/ 48 w 230"/>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02">
                  <a:moveTo>
                    <a:pt x="48" y="302"/>
                  </a:moveTo>
                  <a:cubicBezTo>
                    <a:pt x="42" y="302"/>
                    <a:pt x="37" y="298"/>
                    <a:pt x="36" y="292"/>
                  </a:cubicBezTo>
                  <a:cubicBezTo>
                    <a:pt x="35" y="290"/>
                    <a:pt x="0" y="94"/>
                    <a:pt x="211" y="3"/>
                  </a:cubicBezTo>
                  <a:cubicBezTo>
                    <a:pt x="217" y="0"/>
                    <a:pt x="225" y="3"/>
                    <a:pt x="227" y="9"/>
                  </a:cubicBezTo>
                  <a:cubicBezTo>
                    <a:pt x="230" y="16"/>
                    <a:pt x="227" y="23"/>
                    <a:pt x="221" y="26"/>
                  </a:cubicBezTo>
                  <a:cubicBezTo>
                    <a:pt x="29" y="109"/>
                    <a:pt x="59" y="279"/>
                    <a:pt x="61" y="287"/>
                  </a:cubicBezTo>
                  <a:cubicBezTo>
                    <a:pt x="62" y="294"/>
                    <a:pt x="57" y="300"/>
                    <a:pt x="51" y="302"/>
                  </a:cubicBezTo>
                  <a:cubicBezTo>
                    <a:pt x="50" y="302"/>
                    <a:pt x="49" y="302"/>
                    <a:pt x="4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43">
              <a:extLst>
                <a:ext uri="{FF2B5EF4-FFF2-40B4-BE49-F238E27FC236}">
                  <a16:creationId xmlns:a16="http://schemas.microsoft.com/office/drawing/2014/main" id="{88F480DB-743C-4F05-9104-BE7DA3E8D80D}"/>
                </a:ext>
              </a:extLst>
            </p:cNvPr>
            <p:cNvSpPr>
              <a:spLocks/>
            </p:cNvSpPr>
            <p:nvPr/>
          </p:nvSpPr>
          <p:spPr bwMode="auto">
            <a:xfrm>
              <a:off x="3859213" y="3854450"/>
              <a:ext cx="247650" cy="323850"/>
            </a:xfrm>
            <a:custGeom>
              <a:avLst/>
              <a:gdLst>
                <a:gd name="T0" fmla="*/ 183 w 231"/>
                <a:gd name="T1" fmla="*/ 302 h 302"/>
                <a:gd name="T2" fmla="*/ 195 w 231"/>
                <a:gd name="T3" fmla="*/ 292 h 302"/>
                <a:gd name="T4" fmla="*/ 20 w 231"/>
                <a:gd name="T5" fmla="*/ 3 h 302"/>
                <a:gd name="T6" fmla="*/ 3 w 231"/>
                <a:gd name="T7" fmla="*/ 9 h 302"/>
                <a:gd name="T8" fmla="*/ 10 w 231"/>
                <a:gd name="T9" fmla="*/ 26 h 302"/>
                <a:gd name="T10" fmla="*/ 170 w 231"/>
                <a:gd name="T11" fmla="*/ 287 h 302"/>
                <a:gd name="T12" fmla="*/ 180 w 231"/>
                <a:gd name="T13" fmla="*/ 302 h 302"/>
                <a:gd name="T14" fmla="*/ 183 w 23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302">
                  <a:moveTo>
                    <a:pt x="183" y="302"/>
                  </a:moveTo>
                  <a:cubicBezTo>
                    <a:pt x="189" y="302"/>
                    <a:pt x="194" y="298"/>
                    <a:pt x="195" y="292"/>
                  </a:cubicBezTo>
                  <a:cubicBezTo>
                    <a:pt x="195" y="290"/>
                    <a:pt x="231" y="94"/>
                    <a:pt x="20" y="3"/>
                  </a:cubicBezTo>
                  <a:cubicBezTo>
                    <a:pt x="14" y="0"/>
                    <a:pt x="6" y="3"/>
                    <a:pt x="3" y="9"/>
                  </a:cubicBezTo>
                  <a:cubicBezTo>
                    <a:pt x="0" y="16"/>
                    <a:pt x="3" y="23"/>
                    <a:pt x="10" y="26"/>
                  </a:cubicBezTo>
                  <a:cubicBezTo>
                    <a:pt x="201" y="109"/>
                    <a:pt x="171" y="279"/>
                    <a:pt x="170" y="287"/>
                  </a:cubicBezTo>
                  <a:cubicBezTo>
                    <a:pt x="169" y="294"/>
                    <a:pt x="173" y="300"/>
                    <a:pt x="180" y="302"/>
                  </a:cubicBezTo>
                  <a:cubicBezTo>
                    <a:pt x="181" y="302"/>
                    <a:pt x="182" y="302"/>
                    <a:pt x="18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5" name="Group 124">
            <a:extLst>
              <a:ext uri="{FF2B5EF4-FFF2-40B4-BE49-F238E27FC236}">
                <a16:creationId xmlns:a16="http://schemas.microsoft.com/office/drawing/2014/main" id="{DBD12653-9A2B-48F1-AF30-13D97D65056C}"/>
              </a:ext>
            </a:extLst>
          </p:cNvPr>
          <p:cNvGrpSpPr>
            <a:grpSpLocks noChangeAspect="1"/>
          </p:cNvGrpSpPr>
          <p:nvPr/>
        </p:nvGrpSpPr>
        <p:grpSpPr>
          <a:xfrm>
            <a:off x="556857" y="3129257"/>
            <a:ext cx="826100" cy="1164675"/>
            <a:chOff x="2959100" y="3784600"/>
            <a:chExt cx="409575" cy="668338"/>
          </a:xfrm>
          <a:gradFill>
            <a:gsLst>
              <a:gs pos="0">
                <a:schemeClr val="tx2"/>
              </a:gs>
              <a:gs pos="32000">
                <a:schemeClr val="accent3"/>
              </a:gs>
              <a:gs pos="67000">
                <a:schemeClr val="accent2"/>
              </a:gs>
              <a:gs pos="100000">
                <a:schemeClr val="accent1"/>
              </a:gs>
            </a:gsLst>
            <a:lin ang="5400000" scaled="1"/>
          </a:gradFill>
        </p:grpSpPr>
        <p:sp>
          <p:nvSpPr>
            <p:cNvPr id="126" name="Freeform 44">
              <a:extLst>
                <a:ext uri="{FF2B5EF4-FFF2-40B4-BE49-F238E27FC236}">
                  <a16:creationId xmlns:a16="http://schemas.microsoft.com/office/drawing/2014/main" id="{ED59E4EE-4F80-41D6-98C5-763AC8FA1DD5}"/>
                </a:ext>
              </a:extLst>
            </p:cNvPr>
            <p:cNvSpPr>
              <a:spLocks/>
            </p:cNvSpPr>
            <p:nvPr/>
          </p:nvSpPr>
          <p:spPr bwMode="auto">
            <a:xfrm>
              <a:off x="2959100" y="3784600"/>
              <a:ext cx="409575" cy="668338"/>
            </a:xfrm>
            <a:custGeom>
              <a:avLst/>
              <a:gdLst>
                <a:gd name="T0" fmla="*/ 374 w 383"/>
                <a:gd name="T1" fmla="*/ 57 h 623"/>
                <a:gd name="T2" fmla="*/ 331 w 383"/>
                <a:gd name="T3" fmla="*/ 0 h 623"/>
                <a:gd name="T4" fmla="*/ 268 w 383"/>
                <a:gd name="T5" fmla="*/ 46 h 623"/>
                <a:gd name="T6" fmla="*/ 298 w 383"/>
                <a:gd name="T7" fmla="*/ 30 h 623"/>
                <a:gd name="T8" fmla="*/ 331 w 383"/>
                <a:gd name="T9" fmla="*/ 46 h 623"/>
                <a:gd name="T10" fmla="*/ 234 w 383"/>
                <a:gd name="T11" fmla="*/ 172 h 623"/>
                <a:gd name="T12" fmla="*/ 192 w 383"/>
                <a:gd name="T13" fmla="*/ 172 h 623"/>
                <a:gd name="T14" fmla="*/ 191 w 383"/>
                <a:gd name="T15" fmla="*/ 172 h 623"/>
                <a:gd name="T16" fmla="*/ 149 w 383"/>
                <a:gd name="T17" fmla="*/ 172 h 623"/>
                <a:gd name="T18" fmla="*/ 52 w 383"/>
                <a:gd name="T19" fmla="*/ 46 h 623"/>
                <a:gd name="T20" fmla="*/ 84 w 383"/>
                <a:gd name="T21" fmla="*/ 30 h 623"/>
                <a:gd name="T22" fmla="*/ 114 w 383"/>
                <a:gd name="T23" fmla="*/ 46 h 623"/>
                <a:gd name="T24" fmla="*/ 52 w 383"/>
                <a:gd name="T25" fmla="*/ 0 h 623"/>
                <a:gd name="T26" fmla="*/ 9 w 383"/>
                <a:gd name="T27" fmla="*/ 57 h 623"/>
                <a:gd name="T28" fmla="*/ 125 w 383"/>
                <a:gd name="T29" fmla="*/ 196 h 623"/>
                <a:gd name="T30" fmla="*/ 125 w 383"/>
                <a:gd name="T31" fmla="*/ 375 h 623"/>
                <a:gd name="T32" fmla="*/ 106 w 383"/>
                <a:gd name="T33" fmla="*/ 583 h 623"/>
                <a:gd name="T34" fmla="*/ 132 w 383"/>
                <a:gd name="T35" fmla="*/ 623 h 623"/>
                <a:gd name="T36" fmla="*/ 166 w 383"/>
                <a:gd name="T37" fmla="*/ 586 h 623"/>
                <a:gd name="T38" fmla="*/ 181 w 383"/>
                <a:gd name="T39" fmla="*/ 374 h 623"/>
                <a:gd name="T40" fmla="*/ 191 w 383"/>
                <a:gd name="T41" fmla="*/ 374 h 623"/>
                <a:gd name="T42" fmla="*/ 192 w 383"/>
                <a:gd name="T43" fmla="*/ 374 h 623"/>
                <a:gd name="T44" fmla="*/ 202 w 383"/>
                <a:gd name="T45" fmla="*/ 374 h 623"/>
                <a:gd name="T46" fmla="*/ 217 w 383"/>
                <a:gd name="T47" fmla="*/ 586 h 623"/>
                <a:gd name="T48" fmla="*/ 251 w 383"/>
                <a:gd name="T49" fmla="*/ 623 h 623"/>
                <a:gd name="T50" fmla="*/ 277 w 383"/>
                <a:gd name="T51" fmla="*/ 583 h 623"/>
                <a:gd name="T52" fmla="*/ 258 w 383"/>
                <a:gd name="T53" fmla="*/ 375 h 623"/>
                <a:gd name="T54" fmla="*/ 258 w 383"/>
                <a:gd name="T55" fmla="*/ 196 h 623"/>
                <a:gd name="T56" fmla="*/ 374 w 383"/>
                <a:gd name="T57" fmla="*/ 5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623">
                  <a:moveTo>
                    <a:pt x="374" y="57"/>
                  </a:moveTo>
                  <a:cubicBezTo>
                    <a:pt x="368" y="9"/>
                    <a:pt x="352" y="0"/>
                    <a:pt x="331" y="0"/>
                  </a:cubicBezTo>
                  <a:cubicBezTo>
                    <a:pt x="282" y="4"/>
                    <a:pt x="259" y="44"/>
                    <a:pt x="268" y="46"/>
                  </a:cubicBezTo>
                  <a:cubicBezTo>
                    <a:pt x="278" y="49"/>
                    <a:pt x="289" y="30"/>
                    <a:pt x="298" y="30"/>
                  </a:cubicBezTo>
                  <a:cubicBezTo>
                    <a:pt x="300" y="55"/>
                    <a:pt x="325" y="59"/>
                    <a:pt x="331" y="46"/>
                  </a:cubicBezTo>
                  <a:cubicBezTo>
                    <a:pt x="344" y="37"/>
                    <a:pt x="350" y="91"/>
                    <a:pt x="234" y="172"/>
                  </a:cubicBezTo>
                  <a:cubicBezTo>
                    <a:pt x="192" y="172"/>
                    <a:pt x="192" y="172"/>
                    <a:pt x="192" y="172"/>
                  </a:cubicBezTo>
                  <a:cubicBezTo>
                    <a:pt x="191" y="172"/>
                    <a:pt x="191" y="172"/>
                    <a:pt x="191" y="172"/>
                  </a:cubicBezTo>
                  <a:cubicBezTo>
                    <a:pt x="149" y="172"/>
                    <a:pt x="149" y="172"/>
                    <a:pt x="149" y="172"/>
                  </a:cubicBezTo>
                  <a:cubicBezTo>
                    <a:pt x="33" y="91"/>
                    <a:pt x="39" y="37"/>
                    <a:pt x="52" y="46"/>
                  </a:cubicBezTo>
                  <a:cubicBezTo>
                    <a:pt x="58" y="59"/>
                    <a:pt x="83" y="55"/>
                    <a:pt x="84" y="30"/>
                  </a:cubicBezTo>
                  <a:cubicBezTo>
                    <a:pt x="94" y="30"/>
                    <a:pt x="105" y="49"/>
                    <a:pt x="114" y="46"/>
                  </a:cubicBezTo>
                  <a:cubicBezTo>
                    <a:pt x="124" y="44"/>
                    <a:pt x="100" y="4"/>
                    <a:pt x="52" y="0"/>
                  </a:cubicBezTo>
                  <a:cubicBezTo>
                    <a:pt x="31" y="0"/>
                    <a:pt x="15" y="9"/>
                    <a:pt x="9" y="57"/>
                  </a:cubicBezTo>
                  <a:cubicBezTo>
                    <a:pt x="0" y="124"/>
                    <a:pt x="125" y="196"/>
                    <a:pt x="125" y="196"/>
                  </a:cubicBezTo>
                  <a:cubicBezTo>
                    <a:pt x="125" y="375"/>
                    <a:pt x="125" y="375"/>
                    <a:pt x="125" y="375"/>
                  </a:cubicBezTo>
                  <a:cubicBezTo>
                    <a:pt x="106" y="583"/>
                    <a:pt x="106" y="583"/>
                    <a:pt x="106" y="583"/>
                  </a:cubicBezTo>
                  <a:cubicBezTo>
                    <a:pt x="106" y="583"/>
                    <a:pt x="100" y="623"/>
                    <a:pt x="132" y="623"/>
                  </a:cubicBezTo>
                  <a:cubicBezTo>
                    <a:pt x="164" y="623"/>
                    <a:pt x="166" y="586"/>
                    <a:pt x="166" y="586"/>
                  </a:cubicBezTo>
                  <a:cubicBezTo>
                    <a:pt x="181" y="374"/>
                    <a:pt x="181" y="374"/>
                    <a:pt x="181" y="374"/>
                  </a:cubicBezTo>
                  <a:cubicBezTo>
                    <a:pt x="191" y="374"/>
                    <a:pt x="191" y="374"/>
                    <a:pt x="191" y="374"/>
                  </a:cubicBezTo>
                  <a:cubicBezTo>
                    <a:pt x="192" y="374"/>
                    <a:pt x="192" y="374"/>
                    <a:pt x="192" y="374"/>
                  </a:cubicBezTo>
                  <a:cubicBezTo>
                    <a:pt x="202" y="374"/>
                    <a:pt x="202" y="374"/>
                    <a:pt x="202" y="374"/>
                  </a:cubicBezTo>
                  <a:cubicBezTo>
                    <a:pt x="217" y="586"/>
                    <a:pt x="217" y="586"/>
                    <a:pt x="217" y="586"/>
                  </a:cubicBezTo>
                  <a:cubicBezTo>
                    <a:pt x="217" y="586"/>
                    <a:pt x="218" y="623"/>
                    <a:pt x="251" y="623"/>
                  </a:cubicBezTo>
                  <a:cubicBezTo>
                    <a:pt x="283" y="623"/>
                    <a:pt x="277" y="583"/>
                    <a:pt x="277" y="583"/>
                  </a:cubicBezTo>
                  <a:cubicBezTo>
                    <a:pt x="258" y="375"/>
                    <a:pt x="258" y="375"/>
                    <a:pt x="258" y="375"/>
                  </a:cubicBezTo>
                  <a:cubicBezTo>
                    <a:pt x="258" y="196"/>
                    <a:pt x="258" y="196"/>
                    <a:pt x="258" y="196"/>
                  </a:cubicBezTo>
                  <a:cubicBezTo>
                    <a:pt x="258" y="196"/>
                    <a:pt x="383" y="124"/>
                    <a:pt x="374"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45">
              <a:extLst>
                <a:ext uri="{FF2B5EF4-FFF2-40B4-BE49-F238E27FC236}">
                  <a16:creationId xmlns:a16="http://schemas.microsoft.com/office/drawing/2014/main" id="{F1A8A044-6611-4032-A3CB-486B8D8B654A}"/>
                </a:ext>
              </a:extLst>
            </p:cNvPr>
            <p:cNvSpPr>
              <a:spLocks noEditPoints="1"/>
            </p:cNvSpPr>
            <p:nvPr/>
          </p:nvSpPr>
          <p:spPr bwMode="auto">
            <a:xfrm>
              <a:off x="3094038" y="3813175"/>
              <a:ext cx="138112" cy="138113"/>
            </a:xfrm>
            <a:custGeom>
              <a:avLst/>
              <a:gdLst>
                <a:gd name="T0" fmla="*/ 129 w 129"/>
                <a:gd name="T1" fmla="*/ 64 h 129"/>
                <a:gd name="T2" fmla="*/ 64 w 129"/>
                <a:gd name="T3" fmla="*/ 129 h 129"/>
                <a:gd name="T4" fmla="*/ 0 w 129"/>
                <a:gd name="T5" fmla="*/ 64 h 129"/>
                <a:gd name="T6" fmla="*/ 64 w 129"/>
                <a:gd name="T7" fmla="*/ 0 h 129"/>
                <a:gd name="T8" fmla="*/ 129 w 129"/>
                <a:gd name="T9" fmla="*/ 64 h 129"/>
                <a:gd name="T10" fmla="*/ 25 w 129"/>
                <a:gd name="T11" fmla="*/ 82 h 129"/>
                <a:gd name="T12" fmla="*/ 64 w 129"/>
                <a:gd name="T13" fmla="*/ 108 h 129"/>
                <a:gd name="T14" fmla="*/ 104 w 129"/>
                <a:gd name="T15" fmla="*/ 82 h 129"/>
                <a:gd name="T16" fmla="*/ 25 w 129"/>
                <a:gd name="T17"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29">
                  <a:moveTo>
                    <a:pt x="129" y="64"/>
                  </a:moveTo>
                  <a:cubicBezTo>
                    <a:pt x="129" y="100"/>
                    <a:pt x="100" y="129"/>
                    <a:pt x="64" y="129"/>
                  </a:cubicBezTo>
                  <a:cubicBezTo>
                    <a:pt x="29" y="129"/>
                    <a:pt x="0" y="100"/>
                    <a:pt x="0" y="64"/>
                  </a:cubicBezTo>
                  <a:cubicBezTo>
                    <a:pt x="0" y="29"/>
                    <a:pt x="29" y="0"/>
                    <a:pt x="64" y="0"/>
                  </a:cubicBezTo>
                  <a:cubicBezTo>
                    <a:pt x="100" y="0"/>
                    <a:pt x="129" y="29"/>
                    <a:pt x="129" y="64"/>
                  </a:cubicBezTo>
                  <a:close/>
                  <a:moveTo>
                    <a:pt x="25" y="82"/>
                  </a:moveTo>
                  <a:cubicBezTo>
                    <a:pt x="25" y="104"/>
                    <a:pt x="53" y="108"/>
                    <a:pt x="64" y="108"/>
                  </a:cubicBezTo>
                  <a:cubicBezTo>
                    <a:pt x="75" y="108"/>
                    <a:pt x="104" y="104"/>
                    <a:pt x="104" y="82"/>
                  </a:cubicBezTo>
                  <a:lnTo>
                    <a:pt x="2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28" name="Straight Arrow Connector 127">
            <a:extLst>
              <a:ext uri="{FF2B5EF4-FFF2-40B4-BE49-F238E27FC236}">
                <a16:creationId xmlns:a16="http://schemas.microsoft.com/office/drawing/2014/main" id="{7DE8800E-108F-4BA5-A97B-FC7F0F1EE007}"/>
              </a:ext>
            </a:extLst>
          </p:cNvPr>
          <p:cNvCxnSpPr>
            <a:cxnSpLocks/>
          </p:cNvCxnSpPr>
          <p:nvPr/>
        </p:nvCxnSpPr>
        <p:spPr>
          <a:xfrm flipH="1" flipV="1">
            <a:off x="1882225" y="3905425"/>
            <a:ext cx="8583810" cy="29999"/>
          </a:xfrm>
          <a:prstGeom prst="straightConnector1">
            <a:avLst/>
          </a:prstGeom>
          <a:noFill/>
          <a:ln w="57150" cap="flat" cmpd="sng" algn="ctr">
            <a:solidFill>
              <a:srgbClr val="009286"/>
            </a:solidFill>
            <a:prstDash val="solid"/>
            <a:headEnd type="triangle"/>
            <a:tailEnd type="triangle"/>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14195120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545FB8-938C-4390-A7B6-62C216CB6A0D}"/>
              </a:ext>
            </a:extLst>
          </p:cNvPr>
          <p:cNvPicPr>
            <a:picLocks noChangeAspect="1"/>
          </p:cNvPicPr>
          <p:nvPr/>
        </p:nvPicPr>
        <p:blipFill>
          <a:blip r:embed="rId2"/>
          <a:stretch>
            <a:fillRect/>
          </a:stretch>
        </p:blipFill>
        <p:spPr>
          <a:xfrm>
            <a:off x="1822753" y="1224025"/>
            <a:ext cx="8783999" cy="5443940"/>
          </a:xfrm>
          <a:prstGeom prst="rect">
            <a:avLst/>
          </a:prstGeom>
        </p:spPr>
      </p:pic>
      <p:sp>
        <p:nvSpPr>
          <p:cNvPr id="2" name="Title 1">
            <a:extLst>
              <a:ext uri="{FF2B5EF4-FFF2-40B4-BE49-F238E27FC236}">
                <a16:creationId xmlns:a16="http://schemas.microsoft.com/office/drawing/2014/main" id="{E93ECC8B-560B-49FF-A2FE-6AAD052B33DA}"/>
              </a:ext>
            </a:extLst>
          </p:cNvPr>
          <p:cNvSpPr>
            <a:spLocks noGrp="1"/>
          </p:cNvSpPr>
          <p:nvPr>
            <p:ph type="title"/>
          </p:nvPr>
        </p:nvSpPr>
        <p:spPr>
          <a:xfrm>
            <a:off x="443347" y="350074"/>
            <a:ext cx="10423702" cy="468890"/>
          </a:xfrm>
        </p:spPr>
        <p:txBody>
          <a:bodyPr/>
          <a:lstStyle/>
          <a:p>
            <a:r>
              <a:rPr lang="nl-NL" b="1" dirty="0"/>
              <a:t>Poll</a:t>
            </a:r>
            <a:r>
              <a:rPr lang="nl-NL" dirty="0"/>
              <a:t> - Welk scenario hoopt u dat uitkomt?</a:t>
            </a:r>
            <a:endParaRPr lang="en-GB" dirty="0"/>
          </a:p>
        </p:txBody>
      </p:sp>
    </p:spTree>
    <p:extLst>
      <p:ext uri="{BB962C8B-B14F-4D97-AF65-F5344CB8AC3E}">
        <p14:creationId xmlns:p14="http://schemas.microsoft.com/office/powerpoint/2010/main" val="313567114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Dank voor uw aandacht!</a:t>
            </a:r>
          </a:p>
        </p:txBody>
      </p:sp>
      <p:sp>
        <p:nvSpPr>
          <p:cNvPr id="12" name="TextBox 4">
            <a:extLst>
              <a:ext uri="{FF2B5EF4-FFF2-40B4-BE49-F238E27FC236}">
                <a16:creationId xmlns:a16="http://schemas.microsoft.com/office/drawing/2014/main" id="{83784AA5-FEE0-45FD-BCB6-27F80251C2F4}"/>
              </a:ext>
            </a:extLst>
          </p:cNvPr>
          <p:cNvSpPr txBox="1">
            <a:spLocks/>
          </p:cNvSpPr>
          <p:nvPr/>
        </p:nvSpPr>
        <p:spPr>
          <a:xfrm>
            <a:off x="7393460" y="3117588"/>
            <a:ext cx="4481012" cy="677108"/>
          </a:xfrm>
          <a:prstGeom prst="rect">
            <a:avLst/>
          </a:prstGeom>
          <a:solidFill>
            <a:schemeClr val="bg1"/>
          </a:solid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57040" eaLnBrk="1" hangingPunct="1">
              <a:buClr>
                <a:schemeClr val="tx2"/>
              </a:buClr>
              <a:defRPr sz="1600" baseline="0">
                <a:latin typeface="+mn-lt"/>
              </a:defRPr>
            </a:lvl1pPr>
            <a:lvl2pPr marL="179388" lvl="1" indent="-179388" defTabSz="957040" eaLnBrk="1" hangingPunct="1">
              <a:buClr>
                <a:schemeClr val="bg2"/>
              </a:buClr>
              <a:buSzPct val="100000"/>
              <a:buFont typeface="Wingdings 3" panose="05040102010807070707" pitchFamily="18" charset="2"/>
              <a:buChar char=""/>
              <a:defRPr sz="1600" baseline="0">
                <a:latin typeface="+mn-lt"/>
              </a:defRPr>
            </a:lvl2pPr>
            <a:lvl3pPr marL="360000" lvl="2" indent="-180000" defTabSz="957040" eaLnBrk="1" hangingPunct="1">
              <a:buClr>
                <a:schemeClr val="bg2"/>
              </a:buClr>
              <a:buSzPct val="100000"/>
              <a:buFont typeface="Arial" panose="020B0604020202020204" pitchFamily="34" charset="0"/>
              <a:buChar char="−"/>
              <a:defRPr sz="1600" baseline="0">
                <a:latin typeface="+mn-lt"/>
              </a:defRPr>
            </a:lvl3pPr>
            <a:lvl4pPr marL="540000" lvl="3" indent="-180000" defTabSz="957040" eaLnBrk="1" hangingPunct="1">
              <a:buClr>
                <a:schemeClr val="bg2"/>
              </a:buClr>
              <a:buSzPct val="100000"/>
              <a:buFont typeface="Arial" panose="020B0604020202020204" pitchFamily="34" charset="0"/>
              <a:buChar char="−"/>
              <a:defRPr sz="1600" baseline="0">
                <a:latin typeface="+mn-lt"/>
              </a:defRPr>
            </a:lvl4pPr>
            <a:lvl5pPr marL="720000" lvl="4" indent="-180000" defTabSz="957040" eaLnBrk="1" hangingPunct="1">
              <a:buClr>
                <a:schemeClr val="bg2"/>
              </a:buClr>
              <a:buSzPct val="100000"/>
              <a:buFont typeface="Arial" panose="020B0604020202020204" pitchFamily="34" charset="0"/>
              <a:buChar char="−"/>
              <a:defRPr sz="1600" baseline="0">
                <a:latin typeface="+mn-lt"/>
              </a:defRPr>
            </a:lvl5pPr>
            <a:lvl6pPr marL="801470" indent="-139144" defTabSz="957040" fontAlgn="base">
              <a:spcBef>
                <a:spcPct val="0"/>
              </a:spcBef>
              <a:spcAft>
                <a:spcPct val="0"/>
              </a:spcAft>
              <a:buClr>
                <a:schemeClr val="tx2"/>
              </a:buClr>
              <a:buSzPct val="89000"/>
              <a:buFont typeface="Arial" charset="0"/>
              <a:buChar char="-"/>
              <a:defRPr baseline="0">
                <a:latin typeface="+mn-lt"/>
              </a:defRPr>
            </a:lvl6pPr>
            <a:lvl7pPr marL="801470" indent="-139144" defTabSz="957040" fontAlgn="base">
              <a:spcBef>
                <a:spcPct val="0"/>
              </a:spcBef>
              <a:spcAft>
                <a:spcPct val="0"/>
              </a:spcAft>
              <a:buClr>
                <a:schemeClr val="tx2"/>
              </a:buClr>
              <a:buSzPct val="89000"/>
              <a:buFont typeface="Arial" charset="0"/>
              <a:buChar char="-"/>
              <a:defRPr baseline="0">
                <a:latin typeface="+mn-lt"/>
              </a:defRPr>
            </a:lvl7pPr>
            <a:lvl8pPr marL="801470" indent="-139144" defTabSz="957040" fontAlgn="base">
              <a:spcBef>
                <a:spcPct val="0"/>
              </a:spcBef>
              <a:spcAft>
                <a:spcPct val="0"/>
              </a:spcAft>
              <a:buClr>
                <a:schemeClr val="tx2"/>
              </a:buClr>
              <a:buSzPct val="89000"/>
              <a:buFont typeface="Arial" charset="0"/>
              <a:buChar char="-"/>
              <a:defRPr baseline="0">
                <a:latin typeface="+mn-lt"/>
              </a:defRPr>
            </a:lvl8pPr>
            <a:lvl9pPr marL="801470" indent="-139144" defTabSz="957040" fontAlgn="base">
              <a:spcBef>
                <a:spcPct val="0"/>
              </a:spcBef>
              <a:spcAft>
                <a:spcPct val="0"/>
              </a:spcAft>
              <a:buClr>
                <a:schemeClr val="tx2"/>
              </a:buClr>
              <a:buSzPct val="89000"/>
              <a:buFont typeface="Arial" charset="0"/>
              <a:buChar char="-"/>
              <a:defRPr baseline="0">
                <a:latin typeface="+mn-lt"/>
              </a:defRPr>
            </a:lvl9pPr>
          </a:lstStyle>
          <a:p>
            <a:pPr marL="0" lvl="1" indent="0" algn="ctr">
              <a:spcBef>
                <a:spcPct val="50000"/>
              </a:spcBef>
              <a:buNone/>
            </a:pPr>
            <a:r>
              <a:rPr lang="nl-NL" sz="1100" dirty="0">
                <a:solidFill>
                  <a:schemeClr val="accent5"/>
                </a:solidFill>
                <a:latin typeface="Arial" panose="020B0604020202020204" pitchFamily="34" charset="0"/>
                <a:cs typeface="Arial" panose="020B0604020202020204" pitchFamily="34" charset="0"/>
              </a:rPr>
              <a:t>Albert Jan Swart</a:t>
            </a:r>
          </a:p>
          <a:p>
            <a:pPr marL="0" lvl="1" indent="0" algn="ctr">
              <a:spcBef>
                <a:spcPct val="50000"/>
              </a:spcBef>
              <a:buNone/>
            </a:pPr>
            <a:r>
              <a:rPr lang="nl-NL" sz="1100" dirty="0">
                <a:solidFill>
                  <a:schemeClr val="accent2"/>
                </a:solidFill>
                <a:latin typeface="Arial" panose="020B0604020202020204" pitchFamily="34" charset="0"/>
                <a:cs typeface="Arial" panose="020B0604020202020204" pitchFamily="34" charset="0"/>
              </a:rPr>
              <a:t>Sectoreconoom Transport &amp; Logistiek</a:t>
            </a:r>
          </a:p>
          <a:p>
            <a:pPr marL="0" lvl="1" indent="0" algn="ctr">
              <a:spcBef>
                <a:spcPct val="50000"/>
              </a:spcBef>
              <a:buNone/>
            </a:pPr>
            <a:r>
              <a:rPr lang="nl-NL" sz="1100" dirty="0">
                <a:solidFill>
                  <a:schemeClr val="accent1"/>
                </a:solidFill>
                <a:latin typeface="Arial" panose="020B0604020202020204" pitchFamily="34" charset="0"/>
                <a:cs typeface="Arial" panose="020B0604020202020204" pitchFamily="34" charset="0"/>
              </a:rPr>
              <a:t>ABN AMRO Sector </a:t>
            </a:r>
            <a:r>
              <a:rPr lang="nl-NL" sz="1100" dirty="0" err="1">
                <a:solidFill>
                  <a:schemeClr val="accent1"/>
                </a:solidFill>
                <a:latin typeface="Arial" panose="020B0604020202020204" pitchFamily="34" charset="0"/>
                <a:cs typeface="Arial" panose="020B0604020202020204" pitchFamily="34" charset="0"/>
              </a:rPr>
              <a:t>Advisory</a:t>
            </a:r>
            <a:endParaRPr lang="nl-NL" sz="1100" dirty="0">
              <a:solidFill>
                <a:schemeClr val="accent1"/>
              </a:solidFill>
              <a:latin typeface="Arial" panose="020B0604020202020204" pitchFamily="34" charset="0"/>
              <a:cs typeface="Arial" panose="020B0604020202020204" pitchFamily="34" charset="0"/>
            </a:endParaRPr>
          </a:p>
        </p:txBody>
      </p:sp>
      <p:pic>
        <p:nvPicPr>
          <p:cNvPr id="13" name="Picture 5">
            <a:hlinkClick r:id="rId2"/>
            <a:extLst>
              <a:ext uri="{FF2B5EF4-FFF2-40B4-BE49-F238E27FC236}">
                <a16:creationId xmlns:a16="http://schemas.microsoft.com/office/drawing/2014/main" id="{E747DA5B-A6C1-45D8-8C45-25C7BCA3201B}"/>
              </a:ext>
            </a:extLst>
          </p:cNvPr>
          <p:cNvPicPr>
            <a:picLocks noChangeAspect="1"/>
          </p:cNvPicPr>
          <p:nvPr/>
        </p:nvPicPr>
        <p:blipFill>
          <a:blip r:embed="rId3">
            <a:duotone>
              <a:schemeClr val="accent1">
                <a:shade val="45000"/>
                <a:satMod val="135000"/>
              </a:schemeClr>
              <a:prstClr val="white"/>
            </a:duotone>
          </a:blip>
          <a:stretch>
            <a:fillRect/>
          </a:stretch>
        </p:blipFill>
        <p:spPr>
          <a:xfrm>
            <a:off x="8189792" y="3949051"/>
            <a:ext cx="821394" cy="757134"/>
          </a:xfrm>
          <a:prstGeom prst="rect">
            <a:avLst/>
          </a:prstGeom>
          <a:solidFill>
            <a:schemeClr val="tx1"/>
          </a:solidFill>
        </p:spPr>
      </p:pic>
      <p:pic>
        <p:nvPicPr>
          <p:cNvPr id="14" name="Picture 6">
            <a:hlinkClick r:id="rId4"/>
            <a:extLst>
              <a:ext uri="{FF2B5EF4-FFF2-40B4-BE49-F238E27FC236}">
                <a16:creationId xmlns:a16="http://schemas.microsoft.com/office/drawing/2014/main" id="{888DD25F-FC43-4C79-A599-E0C6F44CE5AD}"/>
              </a:ext>
            </a:extLst>
          </p:cNvPr>
          <p:cNvPicPr>
            <a:picLocks noChangeAspect="1"/>
          </p:cNvPicPr>
          <p:nvPr/>
        </p:nvPicPr>
        <p:blipFill>
          <a:blip r:embed="rId5">
            <a:duotone>
              <a:schemeClr val="accent1">
                <a:shade val="45000"/>
                <a:satMod val="135000"/>
              </a:schemeClr>
              <a:prstClr val="white"/>
            </a:duotone>
          </a:blip>
          <a:stretch>
            <a:fillRect/>
          </a:stretch>
        </p:blipFill>
        <p:spPr>
          <a:xfrm>
            <a:off x="10283081" y="3959257"/>
            <a:ext cx="980189" cy="773430"/>
          </a:xfrm>
          <a:prstGeom prst="rect">
            <a:avLst/>
          </a:prstGeom>
        </p:spPr>
      </p:pic>
      <p:pic>
        <p:nvPicPr>
          <p:cNvPr id="15" name="Picture 7">
            <a:extLst>
              <a:ext uri="{FF2B5EF4-FFF2-40B4-BE49-F238E27FC236}">
                <a16:creationId xmlns:a16="http://schemas.microsoft.com/office/drawing/2014/main" id="{8B9F8F3D-873B-452C-8CF6-1F3EBE8160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6530" y="1348759"/>
            <a:ext cx="1602969" cy="1602969"/>
          </a:xfrm>
          <a:prstGeom prst="rect">
            <a:avLst/>
          </a:prstGeom>
        </p:spPr>
      </p:pic>
      <p:sp>
        <p:nvSpPr>
          <p:cNvPr id="16" name="TextBox 8">
            <a:extLst>
              <a:ext uri="{FF2B5EF4-FFF2-40B4-BE49-F238E27FC236}">
                <a16:creationId xmlns:a16="http://schemas.microsoft.com/office/drawing/2014/main" id="{7EB6D20E-05FE-477E-AE4F-365F56FDCAB7}"/>
              </a:ext>
            </a:extLst>
          </p:cNvPr>
          <p:cNvSpPr txBox="1"/>
          <p:nvPr/>
        </p:nvSpPr>
        <p:spPr>
          <a:xfrm>
            <a:off x="441555" y="4833586"/>
            <a:ext cx="11304268" cy="1321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GB" sz="801" b="1" dirty="0">
                <a:solidFill>
                  <a:schemeClr val="accent5"/>
                </a:solidFill>
              </a:rPr>
              <a:t>Disclaimer</a:t>
            </a:r>
            <a:endParaRPr lang="en-GB" sz="599" b="1" dirty="0">
              <a:solidFill>
                <a:schemeClr val="accent5"/>
              </a:solidFill>
            </a:endParaRPr>
          </a:p>
          <a:p>
            <a:r>
              <a:rPr lang="en-GB" sz="599" dirty="0">
                <a:solidFill>
                  <a:schemeClr val="accent5"/>
                </a:solidFill>
              </a:rPr>
              <a:t>This document has been prepared by ABN AMRO. It is solely intended to provide financial and general information on the sector developments in the Netherlands. The information in this document is strictly proprietary and is being supplied to you solely for your information. It may not (in whole or in part) be reproduced, distributed or passed to a third party or used for any other purposes than stated above. This document is informative in nature and does not constitute an offer of securities to the public, nor a solicitation to make such an offer. </a:t>
            </a:r>
          </a:p>
          <a:p>
            <a:endParaRPr lang="en-GB" sz="599" dirty="0">
              <a:solidFill>
                <a:schemeClr val="accent5"/>
              </a:solidFill>
            </a:endParaRPr>
          </a:p>
          <a:p>
            <a:r>
              <a:rPr lang="en-GB" sz="599" dirty="0">
                <a:solidFill>
                  <a:schemeClr val="accent5"/>
                </a:solidFill>
              </a:rPr>
              <a:t>No reliance may be placed for any purposes whatsoever on the information, opinions, forecasts and assumptions contained in the document or on its completeness, accuracy or fairness. No representation or warranty, express or implied, is given by or on behalf of ABN AMRO, or any of its directors, officers, agents, affiliates, group companies, or employees as to the accuracy or completeness of the information contained in this document and no liability is accepted for any loss, arising, directly or indirectly, from any use of such information. The views and opinions expressed herein may be subject to change at any given time and ABN AMRO is under no obligation to update the information contained in this document after the date thereof. </a:t>
            </a:r>
          </a:p>
          <a:p>
            <a:endParaRPr lang="en-GB" sz="599" dirty="0">
              <a:solidFill>
                <a:schemeClr val="accent5"/>
              </a:solidFill>
            </a:endParaRPr>
          </a:p>
          <a:p>
            <a:r>
              <a:rPr lang="en-GB" sz="599" dirty="0">
                <a:solidFill>
                  <a:schemeClr val="accent5"/>
                </a:solidFill>
              </a:rPr>
              <a:t>Before investing in any product of ABN AMRO Bank N.V., you should obtain information on various financial and other risks and any possible restrictions that you and your investments activities may encounter under applicable laws and regulations. If, after reading this document, you consider investing in a product, you are advised to discuss such an investment with your relationship manager or personal advisor and check whether the relevant product –considering the risks involved- is appropriate within your investment activities. The value of your investments may fluctuate. Past performance is no guarantee for future returns. ABN AMRO reserves the right to make amendments to this material.</a:t>
            </a:r>
          </a:p>
          <a:p>
            <a:endParaRPr lang="en-GB" sz="599" dirty="0">
              <a:solidFill>
                <a:schemeClr val="accent5"/>
              </a:solidFill>
            </a:endParaRPr>
          </a:p>
          <a:p>
            <a:r>
              <a:rPr lang="en-GB" sz="599" dirty="0">
                <a:solidFill>
                  <a:schemeClr val="accent5"/>
                </a:solidFill>
              </a:rPr>
              <a:t>© ABN AMRO, 2021</a:t>
            </a:r>
          </a:p>
          <a:p>
            <a:endParaRPr lang="en-GB" sz="599" dirty="0">
              <a:solidFill>
                <a:schemeClr val="accent5"/>
              </a:solidFill>
            </a:endParaRPr>
          </a:p>
        </p:txBody>
      </p:sp>
      <p:sp>
        <p:nvSpPr>
          <p:cNvPr id="17" name="TextBox 14">
            <a:extLst>
              <a:ext uri="{FF2B5EF4-FFF2-40B4-BE49-F238E27FC236}">
                <a16:creationId xmlns:a16="http://schemas.microsoft.com/office/drawing/2014/main" id="{1149D921-DED2-4BEE-84CA-5DC5732207C2}"/>
              </a:ext>
            </a:extLst>
          </p:cNvPr>
          <p:cNvSpPr txBox="1"/>
          <p:nvPr/>
        </p:nvSpPr>
        <p:spPr>
          <a:xfrm>
            <a:off x="328334" y="2200649"/>
            <a:ext cx="7414719" cy="1915909"/>
          </a:xfrm>
          <a:prstGeom prst="rect">
            <a:avLst/>
          </a:prstGeom>
          <a:noFill/>
        </p:spPr>
        <p:txBody>
          <a:bodyPr wrap="square" rtlCol="0">
            <a:spAutoFit/>
          </a:bodyPr>
          <a:lstStyle/>
          <a:p>
            <a:r>
              <a:rPr lang="nl-NL" sz="2370" b="1" dirty="0"/>
              <a:t>Lees ook:</a:t>
            </a:r>
          </a:p>
          <a:p>
            <a:endParaRPr lang="nl-NL" sz="2370" b="1" dirty="0"/>
          </a:p>
          <a:p>
            <a:r>
              <a:rPr lang="nl-NL" sz="2370" b="1" dirty="0">
                <a:hlinkClick r:id="rId7"/>
              </a:rPr>
              <a:t>Nederland na corona in vier scenario’s</a:t>
            </a:r>
            <a:r>
              <a:rPr lang="nl-NL" sz="2370" b="1" dirty="0"/>
              <a:t> </a:t>
            </a:r>
          </a:p>
          <a:p>
            <a:endParaRPr lang="nl-NL" sz="2370" b="1" dirty="0"/>
          </a:p>
          <a:p>
            <a:r>
              <a:rPr lang="nl-NL" sz="2370" b="1" dirty="0">
                <a:hlinkClick r:id="rId8"/>
              </a:rPr>
              <a:t>Lange weg naar herstel</a:t>
            </a:r>
            <a:endParaRPr lang="nl-NL" sz="2370" b="1" dirty="0"/>
          </a:p>
        </p:txBody>
      </p:sp>
      <p:pic>
        <p:nvPicPr>
          <p:cNvPr id="18" name="Picture 10">
            <a:hlinkClick r:id="rId9"/>
            <a:extLst>
              <a:ext uri="{FF2B5EF4-FFF2-40B4-BE49-F238E27FC236}">
                <a16:creationId xmlns:a16="http://schemas.microsoft.com/office/drawing/2014/main" id="{D5508268-6BE4-42D5-8B4A-5F891CDCD484}"/>
              </a:ext>
            </a:extLst>
          </p:cNvPr>
          <p:cNvPicPr>
            <a:picLocks noChangeAspect="1"/>
          </p:cNvPicPr>
          <p:nvPr/>
        </p:nvPicPr>
        <p:blipFill>
          <a:blip r:embed="rId10">
            <a:duotone>
              <a:schemeClr val="accent1">
                <a:shade val="45000"/>
                <a:satMod val="135000"/>
              </a:schemeClr>
              <a:prstClr val="white"/>
            </a:duotone>
          </a:blip>
          <a:stretch>
            <a:fillRect/>
          </a:stretch>
        </p:blipFill>
        <p:spPr>
          <a:xfrm>
            <a:off x="9219867" y="3931613"/>
            <a:ext cx="821393" cy="793576"/>
          </a:xfrm>
          <a:prstGeom prst="rect">
            <a:avLst/>
          </a:prstGeom>
        </p:spPr>
      </p:pic>
    </p:spTree>
    <p:extLst>
      <p:ext uri="{BB962C8B-B14F-4D97-AF65-F5344CB8AC3E}">
        <p14:creationId xmlns:p14="http://schemas.microsoft.com/office/powerpoint/2010/main" val="1148487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EMEID" val="4"/>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BN AMRO">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tern 16x9 EN.potx" id="{732F7AAE-5A20-4D40-A005-8ACF015CAE8C}" vid="{B18A1B3A-248C-46B7-9F8A-52AEA66AF423}"/>
    </a:ext>
  </a:extLst>
</a:theme>
</file>

<file path=ppt/theme/theme2.xml><?xml version="1.0" encoding="utf-8"?>
<a:theme xmlns:a="http://schemas.openxmlformats.org/drawingml/2006/main" name="5_Intern 16x9 NL">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rn 16x9 NL.potx" id="{65EEB792-5CB7-42BF-B53B-5569A0528995}" vid="{87FC24A3-4939-40AB-AF61-93571813B353}"/>
    </a:ext>
  </a:extLst>
</a:theme>
</file>

<file path=ppt/theme/theme3.xml><?xml version="1.0" encoding="utf-8"?>
<a:theme xmlns:a="http://schemas.openxmlformats.org/drawingml/2006/main" name="Intern 16x9 NL">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rn 16x9 NL.potx" id="{65EEB792-5CB7-42BF-B53B-5569A0528995}" vid="{87FC24A3-4939-40AB-AF61-93571813B353}"/>
    </a:ext>
  </a:extLst>
</a:theme>
</file>

<file path=ppt/theme/theme4.xml><?xml version="1.0" encoding="utf-8"?>
<a:theme xmlns:a="http://schemas.openxmlformats.org/drawingml/2006/main" name="3_Intern 16x9 NL">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rn 16x9 NL.potx" id="{65EEB792-5CB7-42BF-B53B-5569A0528995}" vid="{87FC24A3-4939-40AB-AF61-93571813B353}"/>
    </a:ext>
  </a:extLst>
</a:theme>
</file>

<file path=ppt/theme/theme5.xml><?xml version="1.0" encoding="utf-8"?>
<a:theme xmlns:a="http://schemas.openxmlformats.org/drawingml/2006/main" name="Bankbreed Print A4">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BN AMRO CIB - BEAMER WIDESCREEN v2">
  <a:themeElements>
    <a:clrScheme name="ABN AMRO CIB 2017">
      <a:dk1>
        <a:srgbClr val="4E636C"/>
      </a:dk1>
      <a:lt1>
        <a:srgbClr val="FFFFFF"/>
      </a:lt1>
      <a:dk2>
        <a:srgbClr val="006480"/>
      </a:dk2>
      <a:lt2>
        <a:srgbClr val="DBE0E2"/>
      </a:lt2>
      <a:accent1>
        <a:srgbClr val="94C23C"/>
      </a:accent1>
      <a:accent2>
        <a:srgbClr val="60B156"/>
      </a:accent2>
      <a:accent3>
        <a:srgbClr val="009286"/>
      </a:accent3>
      <a:accent4>
        <a:srgbClr val="006C64"/>
      </a:accent4>
      <a:accent5>
        <a:srgbClr val="004C4C"/>
      </a:accent5>
      <a:accent6>
        <a:srgbClr val="86B2C0"/>
      </a:accent6>
      <a:hlink>
        <a:srgbClr val="006480"/>
      </a:hlink>
      <a:folHlink>
        <a:srgbClr val="006480"/>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effectLst/>
      </a:spPr>
      <a:bodyPr vert="horz" wrap="square" lIns="43200" tIns="43200" rIns="43200" bIns="4320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10000"/>
          </a:spcBef>
          <a:spcAft>
            <a:spcPct val="10000"/>
          </a:spcAft>
          <a:buClrTx/>
          <a:buSzTx/>
          <a:buFontTx/>
          <a:buNone/>
          <a:tabLst/>
          <a:defRPr kumimoji="0" sz="900" b="0" i="0" u="none" strike="noStrike" cap="none" normalizeH="0" baseline="0" dirty="0" smtClean="0">
            <a:ln>
              <a:noFill/>
            </a:ln>
            <a:solidFill>
              <a:schemeClr val="tx1"/>
            </a:solidFill>
            <a:effectLst/>
            <a:latin typeface="Arial" charset="0"/>
          </a:defRPr>
        </a:defPPr>
      </a:lstStyle>
    </a:spDef>
    <a:lnDef>
      <a:spPr bwMode="auto">
        <a:noFill/>
        <a:ln w="9525" cap="flat" cmpd="sng" algn="ctr">
          <a:solidFill>
            <a:srgbClr val="B7C1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43200" rIns="0" bIns="43200" rtlCol="0">
        <a:spAutoFit/>
      </a:bodyPr>
      <a:lstStyle>
        <a:defPPr>
          <a:defRPr dirty="0" smtClean="0"/>
        </a:defPPr>
      </a:lstStyle>
    </a:txDef>
  </a:objectDefaults>
  <a:extraClrSchemeLst>
    <a:extraClrScheme>
      <a:clrScheme name="Standaardontwerp 1">
        <a:dk1>
          <a:srgbClr val="54646C"/>
        </a:dk1>
        <a:lt1>
          <a:srgbClr val="FFFFFF"/>
        </a:lt1>
        <a:dk2>
          <a:srgbClr val="004C4C"/>
        </a:dk2>
        <a:lt2>
          <a:srgbClr val="BBBEC3"/>
        </a:lt2>
        <a:accent1>
          <a:srgbClr val="009286"/>
        </a:accent1>
        <a:accent2>
          <a:srgbClr val="80C9C3"/>
        </a:accent2>
        <a:accent3>
          <a:srgbClr val="FFFFFF"/>
        </a:accent3>
        <a:accent4>
          <a:srgbClr val="46545B"/>
        </a:accent4>
        <a:accent5>
          <a:srgbClr val="AAC7C3"/>
        </a:accent5>
        <a:accent6>
          <a:srgbClr val="73B6B0"/>
        </a:accent6>
        <a:hlink>
          <a:srgbClr val="CCE9E7"/>
        </a:hlink>
        <a:folHlink>
          <a:srgbClr val="EDF7F6"/>
        </a:folHlink>
      </a:clrScheme>
      <a:clrMap bg1="lt1" tx1="dk1" bg2="lt2" tx2="dk2" accent1="accent1" accent2="accent2" accent3="accent3" accent4="accent4" accent5="accent5" accent6="accent6" hlink="hlink" folHlink="folHlink"/>
    </a:extraClrScheme>
  </a:extraClrSchemeLst>
  <a:custClrLst>
    <a:custClr name="ABN AMRO Color 1">
      <a:srgbClr val="94C23C"/>
    </a:custClr>
    <a:custClr name="ABN AMRO Color 2">
      <a:srgbClr val="60B156"/>
    </a:custClr>
    <a:custClr name="ABN AMRO Color 3">
      <a:srgbClr val="009286"/>
    </a:custClr>
    <a:custClr name="ABN AMRO Color 4">
      <a:srgbClr val="006C64"/>
    </a:custClr>
    <a:custClr name="ABN AMRO Color 5">
      <a:srgbClr val="6E838C"/>
    </a:custClr>
    <a:custClr name="ABN AMRO Color 6">
      <a:srgbClr val="B7C1C6"/>
    </a:custClr>
    <a:custClr name="ABN AMRO Color 7">
      <a:srgbClr val="86B2C0"/>
    </a:custClr>
    <a:custClr name="ABN AMRO Color 8">
      <a:srgbClr val="006480"/>
    </a:custClr>
    <a:custClr name="ABN AMRO Color 9">
      <a:srgbClr val="F3C000"/>
    </a:custClr>
    <a:custClr name="ABN AMRO Color 10">
      <a:srgbClr val="E6591A"/>
    </a:custClr>
    <a:custClr name="ABN AMRO Color 11">
      <a:srgbClr val="004C4C"/>
    </a:custClr>
    <a:custClr name="ABN AMRO Color 12">
      <a:srgbClr val="4E636C"/>
    </a:custClr>
    <a:custClr name="ABN AMRO Color 13">
      <a:srgbClr val="CED5D8"/>
    </a:custClr>
    <a:custClr name="ABN AMRO Color 14">
      <a:srgbClr val="DBE0E2"/>
    </a:custClr>
    <a:custClr name="ABN AMRO Color 15">
      <a:srgbClr val="EDEFF1"/>
    </a:custClr>
    <a:custClr name="ABN AMRO Color 16">
      <a:srgbClr val="F6F7F8"/>
    </a:custClr>
  </a:custClrLst>
  <a:extLst>
    <a:ext uri="{05A4C25C-085E-4340-85A3-A5531E510DB2}">
      <thm15:themeFamily xmlns:thm15="http://schemas.microsoft.com/office/thememl/2012/main" name="Presentation8" id="{D6337977-E86F-44B4-839C-DD34DBAF5617}" vid="{5CEEFABC-0013-45F2-B3F8-8B039E57EDE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0B9090CDF1A47BB91339829242D0F" ma:contentTypeVersion="12" ma:contentTypeDescription="Een nieuw document maken." ma:contentTypeScope="" ma:versionID="b840eaf7cbcd1db8c698513e56d2d8c8">
  <xsd:schema xmlns:xsd="http://www.w3.org/2001/XMLSchema" xmlns:xs="http://www.w3.org/2001/XMLSchema" xmlns:p="http://schemas.microsoft.com/office/2006/metadata/properties" xmlns:ns2="d2e6037c-7261-491f-9ed9-5e35e259edc7" xmlns:ns3="571f5d9d-e2e0-45d4-b058-ea1ea5033cb6" targetNamespace="http://schemas.microsoft.com/office/2006/metadata/properties" ma:root="true" ma:fieldsID="99e3b448f981eaed0a34a2f10b5dc798" ns2:_="" ns3:_="">
    <xsd:import namespace="d2e6037c-7261-491f-9ed9-5e35e259edc7"/>
    <xsd:import namespace="571f5d9d-e2e0-45d4-b058-ea1ea5033c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6037c-7261-491f-9ed9-5e35e259edc7"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f5d9d-e2e0-45d4-b058-ea1ea5033c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E351F3-0349-4800-B76C-207F615D9F78}"/>
</file>

<file path=customXml/itemProps2.xml><?xml version="1.0" encoding="utf-8"?>
<ds:datastoreItem xmlns:ds="http://schemas.openxmlformats.org/officeDocument/2006/customXml" ds:itemID="{AF0E9CC5-9C80-49F4-A1B2-967738385C79}"/>
</file>

<file path=customXml/itemProps3.xml><?xml version="1.0" encoding="utf-8"?>
<ds:datastoreItem xmlns:ds="http://schemas.openxmlformats.org/officeDocument/2006/customXml" ds:itemID="{746AF1D9-E690-42EB-8077-BD07C1589F14}"/>
</file>

<file path=docProps/app.xml><?xml version="1.0" encoding="utf-8"?>
<Properties xmlns="http://schemas.openxmlformats.org/officeDocument/2006/extended-properties" xmlns:vt="http://schemas.openxmlformats.org/officeDocument/2006/docPropsVTypes">
  <TotalTime>0</TotalTime>
  <Words>551</Words>
  <Application>Microsoft Office PowerPoint</Application>
  <PresentationFormat>Widescreen</PresentationFormat>
  <Paragraphs>46</Paragraphs>
  <Slides>5</Slides>
  <Notes>0</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5</vt:i4>
      </vt:variant>
    </vt:vector>
  </HeadingPairs>
  <TitlesOfParts>
    <vt:vector size="18" baseType="lpstr">
      <vt:lpstr>Arial</vt:lpstr>
      <vt:lpstr>Calibri</vt:lpstr>
      <vt:lpstr>Univers 47 CondensedLight</vt:lpstr>
      <vt:lpstr>Univers 57 Condensed</vt:lpstr>
      <vt:lpstr>Wingdings</vt:lpstr>
      <vt:lpstr>Wingdings 3</vt:lpstr>
      <vt:lpstr>ABN AMRO</vt:lpstr>
      <vt:lpstr>5_Intern 16x9 NL</vt:lpstr>
      <vt:lpstr>Intern 16x9 NL</vt:lpstr>
      <vt:lpstr>3_Intern 16x9 NL</vt:lpstr>
      <vt:lpstr>Bankbreed Print A4</vt:lpstr>
      <vt:lpstr>ABN AMRO CIB - BEAMER WIDESCREEN v2</vt:lpstr>
      <vt:lpstr>think-cell Slide</vt:lpstr>
      <vt:lpstr>De wereld na corona Denken in scenario’s voor logistieke ondernemers op Lage Weide</vt:lpstr>
      <vt:lpstr>Nederland na corona in vier scenario’s</vt:lpstr>
      <vt:lpstr>PowerPoint Presentation</vt:lpstr>
      <vt:lpstr>Poll - Welk scenario hoopt u dat uitkomt?</vt:lpstr>
      <vt:lpstr>Dank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 AMRO strategy slide banking for better</dc:title>
  <dc:creator>Hein Brekelmans</dc:creator>
  <cp:lastModifiedBy>Albert Jan Swart</cp:lastModifiedBy>
  <cp:revision>124</cp:revision>
  <dcterms:created xsi:type="dcterms:W3CDTF">2019-10-01T17:18:58Z</dcterms:created>
  <dcterms:modified xsi:type="dcterms:W3CDTF">2021-02-05T16:22:58Z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bce33f7-04c0-4596-9b71-ba8617e88451_Enabled">
    <vt:lpwstr>true</vt:lpwstr>
  </property>
  <property fmtid="{D5CDD505-2E9C-101B-9397-08002B2CF9AE}" pid="3" name="MSIP_Label_0bce33f7-04c0-4596-9b71-ba8617e88451_SetDate">
    <vt:lpwstr>2021-02-05T14:20:37Z</vt:lpwstr>
  </property>
  <property fmtid="{D5CDD505-2E9C-101B-9397-08002B2CF9AE}" pid="4" name="MSIP_Label_0bce33f7-04c0-4596-9b71-ba8617e88451_Method">
    <vt:lpwstr>Privileged</vt:lpwstr>
  </property>
  <property fmtid="{D5CDD505-2E9C-101B-9397-08002B2CF9AE}" pid="5" name="MSIP_Label_0bce33f7-04c0-4596-9b71-ba8617e88451_Name">
    <vt:lpwstr>0bce33f7-04c0-4596-9b71-ba8617e88451</vt:lpwstr>
  </property>
  <property fmtid="{D5CDD505-2E9C-101B-9397-08002B2CF9AE}" pid="6" name="MSIP_Label_0bce33f7-04c0-4596-9b71-ba8617e88451_SiteId">
    <vt:lpwstr>3a15904d-3fd9-4256-a753-beb05cdf0c6d</vt:lpwstr>
  </property>
  <property fmtid="{D5CDD505-2E9C-101B-9397-08002B2CF9AE}" pid="7" name="MSIP_Label_0bce33f7-04c0-4596-9b71-ba8617e88451_ActionId">
    <vt:lpwstr>d08a3999-2dbc-4673-b08b-36f94311d69b</vt:lpwstr>
  </property>
  <property fmtid="{D5CDD505-2E9C-101B-9397-08002B2CF9AE}" pid="8" name="MSIP_Label_0bce33f7-04c0-4596-9b71-ba8617e88451_ContentBits">
    <vt:lpwstr>0</vt:lpwstr>
  </property>
  <property fmtid="{D5CDD505-2E9C-101B-9397-08002B2CF9AE}" pid="9" name="ContentTypeId">
    <vt:lpwstr>0x010100E5F0B9090CDF1A47BB91339829242D0F</vt:lpwstr>
  </property>
</Properties>
</file>