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80" r:id="rId4"/>
    <p:sldId id="281" r:id="rId5"/>
    <p:sldId id="282" r:id="rId6"/>
    <p:sldId id="284" r:id="rId7"/>
    <p:sldId id="283" r:id="rId8"/>
    <p:sldId id="28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55A85-1A57-42B6-9F55-0BBFB6000C89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EC6BB-8D91-49A4-8B39-FAB3FEC683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0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9EC5F5E-D5A4-49FB-A1F1-201FCE53F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2A6C58-2920-44B3-A4FF-D6D3E434B12E}" type="slidenum">
              <a:rPr lang="nl-NL" altLang="nl-NL" b="0"/>
              <a:pPr/>
              <a:t>2</a:t>
            </a:fld>
            <a:endParaRPr lang="nl-NL" altLang="nl-NL" b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98DB108-560D-45C6-AB3B-D38389BF1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3CCFBDE-6906-4D25-8D4C-464403A1B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C15E4-0918-482E-9B9A-F4BB88CE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2C659D-9670-48AC-95DA-626C7F858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98B2E9-4592-4AC2-80E4-E0F4649A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A6B90C-33DB-4EA3-BF47-4D46BD47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4EB27-58E7-45B1-821E-C1A84E6B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7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57BDB-3D4C-4F44-B8AE-435067AE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13C584-D49C-4AAC-B54D-7C87B4ED8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6B071F-B791-433E-99EA-17ADEABA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E91648-CF92-458F-B84E-297CC6A1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32437-8485-438A-8188-3A6241E7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8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5AB554-99AF-4D4A-BE57-040686DB7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FB8466-E2D2-49BC-9D1D-CEBE4B382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53CCD-3707-4AD6-B8C1-EC6C2C65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B6F830-33B9-4AAF-BD8B-C584B6BD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4524C4-5B7F-49B9-9603-E5C57E88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7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9D1206-1631-4F02-8228-FF89188D3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9F8B5-D01C-4AC7-8965-72FC9502E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3BA93-EA1C-4AAA-B192-D174B0F6E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43ABB-749C-46E4-AD46-2082A657765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890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8DD9F-5F72-43FC-8133-2879D9C9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9C4BB-DD11-461D-8E79-FA012FAB1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C31ACF-5C2D-463C-9CBB-E7799028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C2793F-7C05-496A-8FD3-B44E1941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F59187-4C67-4DF6-9482-20531AF6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64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56E6F-55FF-464E-ACD3-7A1EA5E9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3B952B-0764-4E64-A979-44F2CB432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56B571-A77B-4015-8D34-F9EBAF0C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09510A-33DF-4D81-B6DC-2BE058D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D4D868-D6AD-4F05-978E-530B4204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3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22107-B6B5-4126-8791-AA3BE11C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EE6A25-3033-4BFA-A7FE-4708833BD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32D478-149D-4EBF-AFF7-53CC80BDF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7EDBF9-9ADB-4CEB-AC49-BE07143B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042738-72F4-49E9-9938-A3039F68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B73F54-18D7-4C4B-9B1F-EFA38845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5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13BCB-D7F5-4E03-8568-FA6E757C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311C8F-412C-4898-A148-3ABE61338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14B362-E09A-4F22-ADA8-4907ADACB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8760D0-7857-443E-B106-0913D2486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83F16D-75E3-4B78-8374-8FF0B7E3B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F36518-CCCC-46A5-BB75-6B5BEE43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55DA21-9F9E-4A95-82D3-86E22AB4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F449B6-97FA-4EEA-9788-555C8DB8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2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C6C0F-0775-461D-B305-4C539827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4EB2CE-046E-4183-A3AF-C1C96639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2FE623-6C59-4D7F-961D-170A09B8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5C3EFF-55DA-4F85-97F2-2D0533DD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47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7E0DCC-36A2-4855-ACD1-C16D45DB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5B5A74-1552-48E7-A17E-10F7C967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122CC1-905A-4196-B95B-9E5D66B5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29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34317-693E-4C17-B45B-213B5850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C9AF34-445C-482E-8A3E-BAE8C76C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95EEF-A1D1-4FF6-959A-84F5CBFAB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274892-85E1-4BAB-8BDB-94F00BAF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A17B81-A922-418D-83B9-C32E49B2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FE7974-78CC-4C5B-98B6-2D814755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50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2505-D324-499C-9F1B-90873D2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E2DC4E-4AD7-4203-94FA-728B4C3B0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CC016-7CDB-4779-B027-D09C3BDC3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6F1676-EA2F-4F77-A7A5-0B5F9598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39DF18-8689-45FE-8BE1-2A157F9A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D410BF-95BC-4115-B443-FA4F5EA4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25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7A1959-C55F-4AB4-A6B3-C09814E1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C7D8A6-A072-4525-998C-8321147C9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B6A6BF-065B-4396-A7FA-61BAAA000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8B17-DA53-4337-B821-61551F8D33F0}" type="datetimeFigureOut">
              <a:rPr lang="nl-NL" smtClean="0"/>
              <a:t>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BCB6CE-4501-48F8-906C-94C46513E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09F65-7951-43A0-9C9A-22EE3CEF2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4B946-75E9-46C3-9F10-5E8234390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3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588E8-FCC1-4AE7-9E5D-34E5BCF36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341" y="1460900"/>
            <a:ext cx="9144000" cy="1450575"/>
          </a:xfrm>
        </p:spPr>
        <p:txBody>
          <a:bodyPr/>
          <a:lstStyle/>
          <a:p>
            <a:r>
              <a:rPr lang="nl-NL" dirty="0">
                <a:latin typeface="+mn-lt"/>
              </a:rPr>
              <a:t>DELTA platform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970205-4FBD-41CE-8A5E-F5CC659B6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5203"/>
            <a:ext cx="9144000" cy="1655762"/>
          </a:xfrm>
        </p:spPr>
        <p:txBody>
          <a:bodyPr/>
          <a:lstStyle/>
          <a:p>
            <a:r>
              <a:rPr lang="nl-NL" i="1" dirty="0"/>
              <a:t>‘</a:t>
            </a:r>
            <a:r>
              <a:rPr lang="nl-NL" i="1" dirty="0" err="1"/>
              <a:t>it</a:t>
            </a:r>
            <a:r>
              <a:rPr lang="nl-NL" i="1" dirty="0"/>
              <a:t> takes </a:t>
            </a:r>
            <a:r>
              <a:rPr lang="nl-NL" i="1" dirty="0" err="1"/>
              <a:t>wings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fly</a:t>
            </a:r>
            <a:r>
              <a:rPr lang="nl-NL" i="1" dirty="0"/>
              <a:t>…’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B16E00B-1B60-4EF1-9739-9A1C9741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86" y="4914693"/>
            <a:ext cx="103367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_middel_vdH">
            <a:extLst>
              <a:ext uri="{FF2B5EF4-FFF2-40B4-BE49-F238E27FC236}">
                <a16:creationId xmlns:a16="http://schemas.microsoft.com/office/drawing/2014/main" id="{D8EB7D2E-CE4A-4084-A4AE-F14C0A3C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333374"/>
            <a:ext cx="4534425" cy="10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écurité - Digi and Co">
            <a:extLst>
              <a:ext uri="{FF2B5EF4-FFF2-40B4-BE49-F238E27FC236}">
                <a16:creationId xmlns:a16="http://schemas.microsoft.com/office/drawing/2014/main" id="{4D068DA6-1285-46E6-9125-9F06A357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43" y="4156294"/>
            <a:ext cx="1942902" cy="19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ctor Truck | PNG All">
            <a:extLst>
              <a:ext uri="{FF2B5EF4-FFF2-40B4-BE49-F238E27FC236}">
                <a16:creationId xmlns:a16="http://schemas.microsoft.com/office/drawing/2014/main" id="{D9103B86-2594-4A9B-9AA0-52CE0F09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15" y="4821169"/>
            <a:ext cx="3141527" cy="13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JL-RECHTS 1">
            <a:extLst>
              <a:ext uri="{FF2B5EF4-FFF2-40B4-BE49-F238E27FC236}">
                <a16:creationId xmlns:a16="http://schemas.microsoft.com/office/drawing/2014/main" id="{5431B27B-6268-4496-BCF2-7B3302E63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914" y="3516221"/>
            <a:ext cx="2573339" cy="392782"/>
          </a:xfrm>
          <a:prstGeom prst="rightArrow">
            <a:avLst>
              <a:gd name="adj1" fmla="val 50000"/>
              <a:gd name="adj2" fmla="val 1021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44036" name="Picture 4" descr="Afbeeldingsresultaat voor calendar icon transparent">
            <a:extLst>
              <a:ext uri="{FF2B5EF4-FFF2-40B4-BE49-F238E27FC236}">
                <a16:creationId xmlns:a16="http://schemas.microsoft.com/office/drawing/2014/main" id="{CF3871EA-02B7-4CF8-96F5-0AF981698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72" y="1472406"/>
            <a:ext cx="893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6D1F00EE-12C0-4F40-8832-C976091C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76" y="2670764"/>
            <a:ext cx="1595643" cy="15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Logo_middel_vdH">
            <a:extLst>
              <a:ext uri="{FF2B5EF4-FFF2-40B4-BE49-F238E27FC236}">
                <a16:creationId xmlns:a16="http://schemas.microsoft.com/office/drawing/2014/main" id="{736CE1EE-F917-48C1-810D-4CA349FD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5"/>
            <a:ext cx="30241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10" descr="Afbeeldingsresultaat voor database icon transparent">
            <a:extLst>
              <a:ext uri="{FF2B5EF4-FFF2-40B4-BE49-F238E27FC236}">
                <a16:creationId xmlns:a16="http://schemas.microsoft.com/office/drawing/2014/main" id="{B6EED5DE-9229-4479-960A-E97B13B2F6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0" name="AutoShape 11" descr="Afbeeldingsresultaat voor database icon transparent">
            <a:extLst>
              <a:ext uri="{FF2B5EF4-FFF2-40B4-BE49-F238E27FC236}">
                <a16:creationId xmlns:a16="http://schemas.microsoft.com/office/drawing/2014/main" id="{7AB5D975-CA80-422C-AF1A-F540D7C3A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1" name="AutoShape 12" descr="Afbeeldingsresultaat voor database icon transparent">
            <a:extLst>
              <a:ext uri="{FF2B5EF4-FFF2-40B4-BE49-F238E27FC236}">
                <a16:creationId xmlns:a16="http://schemas.microsoft.com/office/drawing/2014/main" id="{D563F8B2-D910-4560-BED2-5630AA79D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3744" name="Picture 16" descr="Afbeeldingsresultaat voor database icon transparent">
            <a:extLst>
              <a:ext uri="{FF2B5EF4-FFF2-40B4-BE49-F238E27FC236}">
                <a16:creationId xmlns:a16="http://schemas.microsoft.com/office/drawing/2014/main" id="{2962EAB6-548B-459B-9A4E-24F47B5B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3495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30" descr="Afbeeldingsresultaat voor xml icon">
            <a:extLst>
              <a:ext uri="{FF2B5EF4-FFF2-40B4-BE49-F238E27FC236}">
                <a16:creationId xmlns:a16="http://schemas.microsoft.com/office/drawing/2014/main" id="{A42D4196-C773-4B4B-B06F-C36AFB0F6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4" name="AutoShape 32" descr="Afbeeldingsresultaat voor xml icon">
            <a:extLst>
              <a:ext uri="{FF2B5EF4-FFF2-40B4-BE49-F238E27FC236}">
                <a16:creationId xmlns:a16="http://schemas.microsoft.com/office/drawing/2014/main" id="{0698DB99-8CF9-420D-BD10-30140594F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5" name="AutoShape 34" descr="Afbeeldingsresultaat voor xml icon">
            <a:extLst>
              <a:ext uri="{FF2B5EF4-FFF2-40B4-BE49-F238E27FC236}">
                <a16:creationId xmlns:a16="http://schemas.microsoft.com/office/drawing/2014/main" id="{1ED286AC-176E-44C3-8B99-35D794185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6" name="AutoShape 36" descr="Afbeeldingsresultaat voor xml icon">
            <a:extLst>
              <a:ext uri="{FF2B5EF4-FFF2-40B4-BE49-F238E27FC236}">
                <a16:creationId xmlns:a16="http://schemas.microsoft.com/office/drawing/2014/main" id="{B31AE8D6-74DD-4B7F-A2AA-F5D36AEC27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7" name="AutoShape 38" descr="Afbeeldingsresultaat voor xml icon">
            <a:extLst>
              <a:ext uri="{FF2B5EF4-FFF2-40B4-BE49-F238E27FC236}">
                <a16:creationId xmlns:a16="http://schemas.microsoft.com/office/drawing/2014/main" id="{970660D5-36AC-4920-9E60-76EA5337D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828" name="AutoShape 40" descr="Afbeeldingsresultaat voor xml icon">
            <a:extLst>
              <a:ext uri="{FF2B5EF4-FFF2-40B4-BE49-F238E27FC236}">
                <a16:creationId xmlns:a16="http://schemas.microsoft.com/office/drawing/2014/main" id="{C6396283-7618-4344-B5A6-2F69A4CC9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9513" y="836613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3775" name="Picture 47" descr="Afbeeldingsresultaat voor smartphone icon transparent">
            <a:extLst>
              <a:ext uri="{FF2B5EF4-FFF2-40B4-BE49-F238E27FC236}">
                <a16:creationId xmlns:a16="http://schemas.microsoft.com/office/drawing/2014/main" id="{4613C4F7-10EE-4C3D-A02F-AE2D4024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1" y="46482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AutoShape 51" descr="Afbeeldingsresultaat voor dashboard icon transparent">
            <a:extLst>
              <a:ext uri="{FF2B5EF4-FFF2-40B4-BE49-F238E27FC236}">
                <a16:creationId xmlns:a16="http://schemas.microsoft.com/office/drawing/2014/main" id="{4CAF568F-B439-4A56-8B57-87B582916F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3785" name="Picture 57" descr="Afbeeldingsresultaat voor keyboard icon transparent">
            <a:extLst>
              <a:ext uri="{FF2B5EF4-FFF2-40B4-BE49-F238E27FC236}">
                <a16:creationId xmlns:a16="http://schemas.microsoft.com/office/drawing/2014/main" id="{9992FE89-CF8E-4931-9D76-D5E30D8F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255169"/>
            <a:ext cx="16367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89" name="Picture 61" descr="Afbeeldingsresultaat voor list icon transparent">
            <a:extLst>
              <a:ext uri="{FF2B5EF4-FFF2-40B4-BE49-F238E27FC236}">
                <a16:creationId xmlns:a16="http://schemas.microsoft.com/office/drawing/2014/main" id="{3AD17369-5A3D-493E-A9F7-D4451150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4" y="241301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Gerelateerde afbeelding">
            <a:extLst>
              <a:ext uri="{FF2B5EF4-FFF2-40B4-BE49-F238E27FC236}">
                <a16:creationId xmlns:a16="http://schemas.microsoft.com/office/drawing/2014/main" id="{8E80D94B-849C-4557-9252-85226C11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89" y="1658644"/>
            <a:ext cx="166528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Afbeeldingsresultaat voor camera icon transparent">
            <a:extLst>
              <a:ext uri="{FF2B5EF4-FFF2-40B4-BE49-F238E27FC236}">
                <a16:creationId xmlns:a16="http://schemas.microsoft.com/office/drawing/2014/main" id="{F7B51E6E-D424-4F23-B9F0-AF1470CD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538788"/>
            <a:ext cx="17351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 descr="Afbeeldingsresultaat voor phone call icon">
            <a:extLst>
              <a:ext uri="{FF2B5EF4-FFF2-40B4-BE49-F238E27FC236}">
                <a16:creationId xmlns:a16="http://schemas.microsoft.com/office/drawing/2014/main" id="{3B08C155-4EBB-4559-B073-1C7DAAAB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20" y="1401763"/>
            <a:ext cx="9461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 descr="Afbeeldingsresultaat voor csv icon">
            <a:extLst>
              <a:ext uri="{FF2B5EF4-FFF2-40B4-BE49-F238E27FC236}">
                <a16:creationId xmlns:a16="http://schemas.microsoft.com/office/drawing/2014/main" id="{23243DBE-D921-4A4E-B9A7-5655D05B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084388"/>
            <a:ext cx="15732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9" descr="Afbeeldingsresultaat voor warehouse scanner icon transparent">
            <a:extLst>
              <a:ext uri="{FF2B5EF4-FFF2-40B4-BE49-F238E27FC236}">
                <a16:creationId xmlns:a16="http://schemas.microsoft.com/office/drawing/2014/main" id="{8013D9CA-4D50-40B8-8E9D-F5B85790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1" y="212726"/>
            <a:ext cx="12049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IJL-LINKS en -RECHTS 32">
            <a:extLst>
              <a:ext uri="{FF2B5EF4-FFF2-40B4-BE49-F238E27FC236}">
                <a16:creationId xmlns:a16="http://schemas.microsoft.com/office/drawing/2014/main" id="{DD48BCED-8540-4BBE-B4BF-B1B4FCDB83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0089" y="5179213"/>
            <a:ext cx="796924" cy="354025"/>
          </a:xfrm>
          <a:prstGeom prst="leftRightArrow">
            <a:avLst>
              <a:gd name="adj1" fmla="val 50000"/>
              <a:gd name="adj2" fmla="val 496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4" name="PIJL-LINKS en -RECHTS 33">
            <a:extLst>
              <a:ext uri="{FF2B5EF4-FFF2-40B4-BE49-F238E27FC236}">
                <a16:creationId xmlns:a16="http://schemas.microsoft.com/office/drawing/2014/main" id="{89626524-4057-4279-9738-52118D17F7C5}"/>
              </a:ext>
            </a:extLst>
          </p:cNvPr>
          <p:cNvSpPr>
            <a:spLocks noChangeArrowheads="1"/>
          </p:cNvSpPr>
          <p:nvPr/>
        </p:nvSpPr>
        <p:spPr bwMode="auto">
          <a:xfrm rot="1615539">
            <a:off x="7270623" y="4702335"/>
            <a:ext cx="1238750" cy="358008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44042" name="Picture 10" descr="Afbeeldingsresultaat voor signature transparent">
            <a:extLst>
              <a:ext uri="{FF2B5EF4-FFF2-40B4-BE49-F238E27FC236}">
                <a16:creationId xmlns:a16="http://schemas.microsoft.com/office/drawing/2014/main" id="{7127B1DF-F9CD-4F79-9EEE-59311FDC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13298" r="17062" b="13400"/>
          <a:stretch>
            <a:fillRect/>
          </a:stretch>
        </p:blipFill>
        <p:spPr bwMode="auto">
          <a:xfrm>
            <a:off x="5312020" y="5391839"/>
            <a:ext cx="1944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080E73C-CD2F-4FB3-A42D-7444DEF4F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8563" y="1320800"/>
            <a:ext cx="5715538" cy="2156330"/>
          </a:xfrm>
          <a:prstGeom prst="line">
            <a:avLst/>
          </a:prstGeom>
          <a:noFill/>
          <a:ln w="76200" cap="rnd" algn="ctr">
            <a:solidFill>
              <a:schemeClr val="accent2">
                <a:alpha val="90195"/>
              </a:schemeClr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C8F6D0D4-2315-4192-A1C3-4E2A5B3E3D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3163" y="3463631"/>
            <a:ext cx="5740938" cy="2410119"/>
          </a:xfrm>
          <a:prstGeom prst="line">
            <a:avLst/>
          </a:prstGeom>
          <a:noFill/>
          <a:ln w="76200" cap="rnd" algn="ctr">
            <a:solidFill>
              <a:schemeClr val="accent2">
                <a:alpha val="90195"/>
              </a:schemeClr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805D724-C113-40FD-93FC-17B0F25FF9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25864" y="1314450"/>
            <a:ext cx="6349" cy="4552950"/>
          </a:xfrm>
          <a:prstGeom prst="line">
            <a:avLst/>
          </a:prstGeom>
          <a:noFill/>
          <a:ln w="76200" cap="rnd" algn="ctr">
            <a:solidFill>
              <a:schemeClr val="accent2">
                <a:alpha val="90195"/>
              </a:schemeClr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Sécurité - Digi and Co">
            <a:extLst>
              <a:ext uri="{FF2B5EF4-FFF2-40B4-BE49-F238E27FC236}">
                <a16:creationId xmlns:a16="http://schemas.microsoft.com/office/drawing/2014/main" id="{8FFEA4A8-E550-4C0C-ABF5-BF717439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61" y="4226962"/>
            <a:ext cx="2497135" cy="24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hop 5 Icon - Free Icons">
            <a:extLst>
              <a:ext uri="{FF2B5EF4-FFF2-40B4-BE49-F238E27FC236}">
                <a16:creationId xmlns:a16="http://schemas.microsoft.com/office/drawing/2014/main" id="{9D283041-18F3-4275-82BF-44CC5F9F9F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Shop 5 Icon - Free Icons">
            <a:extLst>
              <a:ext uri="{FF2B5EF4-FFF2-40B4-BE49-F238E27FC236}">
                <a16:creationId xmlns:a16="http://schemas.microsoft.com/office/drawing/2014/main" id="{B19D86B2-E5A0-404E-8A09-94C18848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PIJL-LINKS en -RECHTS 31">
            <a:extLst>
              <a:ext uri="{FF2B5EF4-FFF2-40B4-BE49-F238E27FC236}">
                <a16:creationId xmlns:a16="http://schemas.microsoft.com/office/drawing/2014/main" id="{938FB306-65D0-4BD4-BF7B-7A285717CA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08977" y="1793863"/>
            <a:ext cx="957479" cy="393292"/>
          </a:xfrm>
          <a:prstGeom prst="leftRightArrow">
            <a:avLst>
              <a:gd name="adj1" fmla="val 50000"/>
              <a:gd name="adj2" fmla="val 497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" name="PIJL-LINKS en -RECHTS 2">
            <a:extLst>
              <a:ext uri="{FF2B5EF4-FFF2-40B4-BE49-F238E27FC236}">
                <a16:creationId xmlns:a16="http://schemas.microsoft.com/office/drawing/2014/main" id="{DB778239-5A7C-498C-9396-4A52DDD13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748" y="3535364"/>
            <a:ext cx="1325804" cy="349249"/>
          </a:xfrm>
          <a:prstGeom prst="leftRightArrow">
            <a:avLst>
              <a:gd name="adj1" fmla="val 50000"/>
              <a:gd name="adj2" fmla="val 500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3" grpId="0" animBg="1" autoUpdateAnimBg="0"/>
      <p:bldP spid="34" grpId="0" animBg="1" autoUpdateAnimBg="0"/>
      <p:bldP spid="3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A559F0-DF46-4306-AF9E-F8C2204AC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5"/>
          <a:stretch/>
        </p:blipFill>
        <p:spPr>
          <a:xfrm>
            <a:off x="481054" y="644056"/>
            <a:ext cx="11229892" cy="61503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17FEDAF-3D39-4D5B-9B12-AD541E742C08}"/>
              </a:ext>
            </a:extLst>
          </p:cNvPr>
          <p:cNvSpPr txBox="1"/>
          <p:nvPr/>
        </p:nvSpPr>
        <p:spPr>
          <a:xfrm>
            <a:off x="2337683" y="111819"/>
            <a:ext cx="442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/>
              <a:t>Overview</a:t>
            </a:r>
            <a:r>
              <a:rPr lang="nl-NL" b="1" i="1" dirty="0"/>
              <a:t> over de routes / projecten per dag</a:t>
            </a:r>
          </a:p>
        </p:txBody>
      </p:sp>
      <p:pic>
        <p:nvPicPr>
          <p:cNvPr id="5" name="Picture 4" descr="Logo_middel_vdH">
            <a:extLst>
              <a:ext uri="{FF2B5EF4-FFF2-40B4-BE49-F238E27FC236}">
                <a16:creationId xmlns:a16="http://schemas.microsoft.com/office/drawing/2014/main" id="{0D9AFC43-FBE8-4096-A694-FAF99A3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" y="63610"/>
            <a:ext cx="2016484" cy="4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A559F0-DF46-4306-AF9E-F8C2204AC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5"/>
          <a:stretch/>
        </p:blipFill>
        <p:spPr>
          <a:xfrm>
            <a:off x="481054" y="644056"/>
            <a:ext cx="11229892" cy="61503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17FEDAF-3D39-4D5B-9B12-AD541E742C08}"/>
              </a:ext>
            </a:extLst>
          </p:cNvPr>
          <p:cNvSpPr txBox="1"/>
          <p:nvPr/>
        </p:nvSpPr>
        <p:spPr>
          <a:xfrm>
            <a:off x="2337683" y="111819"/>
            <a:ext cx="690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/>
              <a:t>Overview</a:t>
            </a:r>
            <a:r>
              <a:rPr lang="nl-NL" b="1" i="1" dirty="0"/>
              <a:t> over de orders per status, plaats, opdrachtgever of postcode</a:t>
            </a:r>
          </a:p>
        </p:txBody>
      </p:sp>
      <p:pic>
        <p:nvPicPr>
          <p:cNvPr id="5" name="Picture 4" descr="Logo_middel_vdH">
            <a:extLst>
              <a:ext uri="{FF2B5EF4-FFF2-40B4-BE49-F238E27FC236}">
                <a16:creationId xmlns:a16="http://schemas.microsoft.com/office/drawing/2014/main" id="{0D9AFC43-FBE8-4096-A694-FAF99A3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" y="63610"/>
            <a:ext cx="2016484" cy="4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6DE4D3C-F5A4-41D4-AFC8-003BC30B5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42"/>
          <a:stretch/>
        </p:blipFill>
        <p:spPr>
          <a:xfrm>
            <a:off x="377687" y="644056"/>
            <a:ext cx="11710946" cy="63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17FEDAF-3D39-4D5B-9B12-AD541E742C08}"/>
              </a:ext>
            </a:extLst>
          </p:cNvPr>
          <p:cNvSpPr txBox="1"/>
          <p:nvPr/>
        </p:nvSpPr>
        <p:spPr>
          <a:xfrm>
            <a:off x="2337683" y="111819"/>
            <a:ext cx="534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Details van een order, online in te zien door gebruiker.</a:t>
            </a:r>
          </a:p>
        </p:txBody>
      </p:sp>
      <p:pic>
        <p:nvPicPr>
          <p:cNvPr id="5" name="Picture 4" descr="Logo_middel_vdH">
            <a:extLst>
              <a:ext uri="{FF2B5EF4-FFF2-40B4-BE49-F238E27FC236}">
                <a16:creationId xmlns:a16="http://schemas.microsoft.com/office/drawing/2014/main" id="{0D9AFC43-FBE8-4096-A694-FAF99A3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" y="63610"/>
            <a:ext cx="2016484" cy="4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FC6625-59D3-48FB-8724-9A61B1F7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"/>
          <a:stretch/>
        </p:blipFill>
        <p:spPr>
          <a:xfrm>
            <a:off x="240527" y="595994"/>
            <a:ext cx="11710946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17FEDAF-3D39-4D5B-9B12-AD541E742C08}"/>
              </a:ext>
            </a:extLst>
          </p:cNvPr>
          <p:cNvSpPr txBox="1"/>
          <p:nvPr/>
        </p:nvSpPr>
        <p:spPr>
          <a:xfrm>
            <a:off x="2337683" y="111819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Details van een order, handtekening en situatiefoto opgeslagen.</a:t>
            </a:r>
          </a:p>
        </p:txBody>
      </p:sp>
      <p:pic>
        <p:nvPicPr>
          <p:cNvPr id="5" name="Picture 4" descr="Logo_middel_vdH">
            <a:extLst>
              <a:ext uri="{FF2B5EF4-FFF2-40B4-BE49-F238E27FC236}">
                <a16:creationId xmlns:a16="http://schemas.microsoft.com/office/drawing/2014/main" id="{0D9AFC43-FBE8-4096-A694-FAF99A3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" y="63610"/>
            <a:ext cx="2016484" cy="4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7C8AD4D-0BCF-455F-B428-54573E5BE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7"/>
          <a:stretch/>
        </p:blipFill>
        <p:spPr>
          <a:xfrm>
            <a:off x="365760" y="620759"/>
            <a:ext cx="11460480" cy="62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17FEDAF-3D39-4D5B-9B12-AD541E742C08}"/>
              </a:ext>
            </a:extLst>
          </p:cNvPr>
          <p:cNvSpPr txBox="1"/>
          <p:nvPr/>
        </p:nvSpPr>
        <p:spPr>
          <a:xfrm>
            <a:off x="2337683" y="111819"/>
            <a:ext cx="808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/>
              <a:t>Overzichtscherm</a:t>
            </a:r>
            <a:r>
              <a:rPr lang="nl-NL" b="1" i="1" dirty="0"/>
              <a:t> van orders per status, datum, opdrachtgever en voorkeursdatum.</a:t>
            </a:r>
          </a:p>
        </p:txBody>
      </p:sp>
      <p:pic>
        <p:nvPicPr>
          <p:cNvPr id="5" name="Picture 4" descr="Logo_middel_vdH">
            <a:extLst>
              <a:ext uri="{FF2B5EF4-FFF2-40B4-BE49-F238E27FC236}">
                <a16:creationId xmlns:a16="http://schemas.microsoft.com/office/drawing/2014/main" id="{0D9AFC43-FBE8-4096-A694-FAF99A3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" y="63610"/>
            <a:ext cx="2016484" cy="4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82C1E83B-3F1E-480E-87D5-408A1EE86525}"/>
              </a:ext>
            </a:extLst>
          </p:cNvPr>
          <p:cNvGrpSpPr/>
          <p:nvPr/>
        </p:nvGrpSpPr>
        <p:grpSpPr>
          <a:xfrm>
            <a:off x="322028" y="547044"/>
            <a:ext cx="11436626" cy="6199137"/>
            <a:chOff x="322028" y="547044"/>
            <a:chExt cx="11436626" cy="619913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494F0B6A-7F4A-4008-BEA9-5E56F71CC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637"/>
            <a:stretch/>
          </p:blipFill>
          <p:spPr>
            <a:xfrm>
              <a:off x="322028" y="547044"/>
              <a:ext cx="11436626" cy="6199137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E0DE10D-A3DB-4C91-A9CA-867F2609C193}"/>
                </a:ext>
              </a:extLst>
            </p:cNvPr>
            <p:cNvSpPr/>
            <p:nvPr/>
          </p:nvSpPr>
          <p:spPr>
            <a:xfrm>
              <a:off x="9295075" y="2096862"/>
              <a:ext cx="397565" cy="111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57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17FEDAF-3D39-4D5B-9B12-AD541E742C08}"/>
              </a:ext>
            </a:extLst>
          </p:cNvPr>
          <p:cNvSpPr txBox="1"/>
          <p:nvPr/>
        </p:nvSpPr>
        <p:spPr>
          <a:xfrm>
            <a:off x="2337683" y="111819"/>
            <a:ext cx="669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Android-applicatie voor diverse activiteiten, gebruiker-gedefinieerd.</a:t>
            </a:r>
          </a:p>
        </p:txBody>
      </p:sp>
      <p:pic>
        <p:nvPicPr>
          <p:cNvPr id="5" name="Picture 4" descr="Logo_middel_vdH">
            <a:extLst>
              <a:ext uri="{FF2B5EF4-FFF2-40B4-BE49-F238E27FC236}">
                <a16:creationId xmlns:a16="http://schemas.microsoft.com/office/drawing/2014/main" id="{0D9AFC43-FBE8-4096-A694-FAF99A3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" y="63610"/>
            <a:ext cx="2016484" cy="4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5D905D-72AB-48A3-A461-E1FD6F5B1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57" t="7017" r="38955" b="1726"/>
          <a:stretch/>
        </p:blipFill>
        <p:spPr>
          <a:xfrm>
            <a:off x="4729862" y="707666"/>
            <a:ext cx="2715967" cy="60385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52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B9090CDF1A47BB91339829242D0F" ma:contentTypeVersion="13" ma:contentTypeDescription="Een nieuw document maken." ma:contentTypeScope="" ma:versionID="4cfa611ad87c52da4b80e0b5363406db">
  <xsd:schema xmlns:xsd="http://www.w3.org/2001/XMLSchema" xmlns:xs="http://www.w3.org/2001/XMLSchema" xmlns:p="http://schemas.microsoft.com/office/2006/metadata/properties" xmlns:ns2="d2e6037c-7261-491f-9ed9-5e35e259edc7" xmlns:ns3="571f5d9d-e2e0-45d4-b058-ea1ea5033cb6" targetNamespace="http://schemas.microsoft.com/office/2006/metadata/properties" ma:root="true" ma:fieldsID="e31ec6a60c03fee6ad75bdb867272d11" ns2:_="" ns3:_="">
    <xsd:import namespace="d2e6037c-7261-491f-9ed9-5e35e259edc7"/>
    <xsd:import namespace="571f5d9d-e2e0-45d4-b058-ea1ea5033c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6037c-7261-491f-9ed9-5e35e259ed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f5d9d-e2e0-45d4-b058-ea1ea5033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60653-383D-421E-BEC8-CBB4DB516B02}"/>
</file>

<file path=customXml/itemProps2.xml><?xml version="1.0" encoding="utf-8"?>
<ds:datastoreItem xmlns:ds="http://schemas.openxmlformats.org/officeDocument/2006/customXml" ds:itemID="{9380049C-E6A1-406E-9BC4-97FCDF19AC2F}"/>
</file>

<file path=customXml/itemProps3.xml><?xml version="1.0" encoding="utf-8"?>
<ds:datastoreItem xmlns:ds="http://schemas.openxmlformats.org/officeDocument/2006/customXml" ds:itemID="{1F7C4509-5A5C-4969-93ED-931E1A8C5CA2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</Words>
  <Application>Microsoft Office PowerPoint</Application>
  <PresentationFormat>Breedbeeld</PresentationFormat>
  <Paragraphs>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DELTA platform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platform</dc:title>
  <dc:creator>Jack van den Heerik</dc:creator>
  <cp:lastModifiedBy>Jack van den Heerik</cp:lastModifiedBy>
  <cp:revision>7</cp:revision>
  <dcterms:created xsi:type="dcterms:W3CDTF">2021-04-02T10:41:51Z</dcterms:created>
  <dcterms:modified xsi:type="dcterms:W3CDTF">2021-04-02T16:16:55Z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0x010100E5F0B9090CDF1A47BB91339829242D0F</vt:lpwstr>
  </property>
</Properties>
</file>